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Bebas Neue"/>
      <p:regular r:id="rId29"/>
    </p:embeddedFont>
    <p:embeddedFont>
      <p:font typeface="Kalam"/>
      <p:regular r:id="rId30"/>
      <p:bold r:id="rId31"/>
    </p:embeddedFont>
    <p:embeddedFont>
      <p:font typeface="Special Elite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2B878AC-2D5D-480C-A190-6EF320B8EEAB}">
  <a:tblStyle styleId="{D2B878AC-2D5D-480C-A190-6EF320B8EE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ebasNeu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alam-bold.fntdata"/><Relationship Id="rId30" Type="http://schemas.openxmlformats.org/officeDocument/2006/relationships/font" Target="fonts/Kalam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pecialElite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539a87b405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539a87b405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b06bd4b87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1b06bd4b87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1b06bd4b87_3_1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1b06bd4b87_3_1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539a87b40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539a87b40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539a87b405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539a87b405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539a87b40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539a87b40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1b06bd4b87_3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1b06bd4b87_3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Born in Belgium, he was the second of three brothers who were all artists. He was trained by botanists in France and created most of his work there.</a:t>
            </a: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He was a </a:t>
            </a:r>
            <a:r>
              <a:rPr b="1"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prolific</a:t>
            </a: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artist, he produced over 2,100 paintings for published plates depicting over 1,800 different species, many of which had never been rendered before. </a:t>
            </a:r>
            <a:r>
              <a:rPr lang="en" sz="1000">
                <a:solidFill>
                  <a:srgbClr val="3F3F3F"/>
                </a:solidFill>
                <a:latin typeface="Special Elite"/>
                <a:ea typeface="Special Elite"/>
                <a:cs typeface="Special Elite"/>
                <a:sym typeface="Special Elite"/>
              </a:rPr>
              <a:t>His two famous books were:</a:t>
            </a:r>
            <a:endParaRPr sz="1000">
              <a:solidFill>
                <a:srgbClr val="3F3F3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F3F3F"/>
                </a:solidFill>
                <a:latin typeface="Special Elite"/>
                <a:ea typeface="Special Elite"/>
                <a:cs typeface="Special Elite"/>
                <a:sym typeface="Special Elite"/>
              </a:rPr>
              <a:t>Les Liliacees</a:t>
            </a:r>
            <a:r>
              <a:rPr lang="en" sz="1000">
                <a:solidFill>
                  <a:srgbClr val="3F3F3F"/>
                </a:solidFill>
                <a:latin typeface="Special Elite"/>
                <a:ea typeface="Special Elite"/>
                <a:cs typeface="Special Elite"/>
                <a:sym typeface="Special Elite"/>
              </a:rPr>
              <a:t> (1802 - 15) 500 plates of lilies</a:t>
            </a:r>
            <a:br>
              <a:rPr lang="en" sz="1000">
                <a:solidFill>
                  <a:srgbClr val="3F3F3F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i="1" lang="en" sz="1000">
                <a:solidFill>
                  <a:srgbClr val="3F3F3F"/>
                </a:solidFill>
                <a:latin typeface="Special Elite"/>
                <a:ea typeface="Special Elite"/>
                <a:cs typeface="Special Elite"/>
                <a:sym typeface="Special Elite"/>
              </a:rPr>
              <a:t>Les Roses</a:t>
            </a:r>
            <a:r>
              <a:rPr lang="en" sz="1000">
                <a:solidFill>
                  <a:srgbClr val="3F3F3F"/>
                </a:solidFill>
                <a:latin typeface="Special Elite"/>
                <a:ea typeface="Special Elite"/>
                <a:cs typeface="Special Elite"/>
                <a:sym typeface="Special Elite"/>
              </a:rPr>
              <a:t> (1817 - 21) He's best known for his roses. His series of rose paintings are his finest work.</a:t>
            </a:r>
            <a:endParaRPr sz="1000">
              <a:solidFill>
                <a:srgbClr val="3F3F3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He painted for the kings of France from Louis XVI to Louis-Philippe, and was an art tutor to Queen Marie Antoinette 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11b06bd4b87_3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11b06bd4b87_3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2340c23162_0_4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12340c23162_0_4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539a87b40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539a87b40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498619c0b2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498619c0b2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1b06bd4b87_3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11b06bd4b87_3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1b06bd4b87_0_9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11b06bd4b87_0_9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11b06bd4b87_3_2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11b06bd4b87_3_2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1b06bd4b87_3_3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11b06bd4b87_3_3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2340c23162_0_4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2340c23162_0_4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2340c23162_0_4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2340c23162_0_4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498619c0b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498619c0b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539a87b405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1539a87b405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539a87b40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539a87b40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539a87b405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539a87b405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4b2530238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4b2530238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448116">
            <a:off x="8295066" y="1542438"/>
            <a:ext cx="1748849" cy="10685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57075" y="-224700"/>
            <a:ext cx="1749050" cy="106865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-7133060">
            <a:off x="-509593" y="2598405"/>
            <a:ext cx="1749256" cy="106877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-323959">
            <a:off x="8232091" y="4453206"/>
            <a:ext cx="1749115" cy="106869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-8493134">
            <a:off x="7546111" y="-714458"/>
            <a:ext cx="1749329" cy="106882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220289" y="-1490778"/>
            <a:ext cx="7753988" cy="10833124"/>
            <a:chOff x="6260625" y="2712350"/>
            <a:chExt cx="1146175" cy="1601325"/>
          </a:xfrm>
        </p:grpSpPr>
        <p:sp>
          <p:nvSpPr>
            <p:cNvPr id="15" name="Google Shape;15;p2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867506" y="76192"/>
            <a:ext cx="8571314" cy="12073351"/>
            <a:chOff x="6949425" y="870600"/>
            <a:chExt cx="1155475" cy="1627575"/>
          </a:xfrm>
        </p:grpSpPr>
        <p:sp>
          <p:nvSpPr>
            <p:cNvPr id="19" name="Google Shape;19;p2"/>
            <p:cNvSpPr/>
            <p:nvPr/>
          </p:nvSpPr>
          <p:spPr>
            <a:xfrm>
              <a:off x="6949425" y="870600"/>
              <a:ext cx="1155475" cy="1627575"/>
            </a:xfrm>
            <a:custGeom>
              <a:rect b="b" l="l" r="r" t="t"/>
              <a:pathLst>
                <a:path extrusionOk="0" h="65103" w="46219">
                  <a:moveTo>
                    <a:pt x="39569" y="0"/>
                  </a:moveTo>
                  <a:cubicBezTo>
                    <a:pt x="39523" y="0"/>
                    <a:pt x="39477" y="2"/>
                    <a:pt x="39431" y="5"/>
                  </a:cubicBezTo>
                  <a:lnTo>
                    <a:pt x="1787" y="3042"/>
                  </a:lnTo>
                  <a:cubicBezTo>
                    <a:pt x="760" y="3131"/>
                    <a:pt x="1" y="4024"/>
                    <a:pt x="75" y="5051"/>
                  </a:cubicBezTo>
                  <a:lnTo>
                    <a:pt x="4779" y="63385"/>
                  </a:lnTo>
                  <a:cubicBezTo>
                    <a:pt x="4864" y="64366"/>
                    <a:pt x="5682" y="65102"/>
                    <a:pt x="6636" y="65102"/>
                  </a:cubicBezTo>
                  <a:cubicBezTo>
                    <a:pt x="6682" y="65102"/>
                    <a:pt x="6727" y="65101"/>
                    <a:pt x="6773" y="65097"/>
                  </a:cubicBezTo>
                  <a:lnTo>
                    <a:pt x="44432" y="62061"/>
                  </a:lnTo>
                  <a:cubicBezTo>
                    <a:pt x="45459" y="61971"/>
                    <a:pt x="46218" y="61078"/>
                    <a:pt x="46129" y="60051"/>
                  </a:cubicBezTo>
                  <a:lnTo>
                    <a:pt x="41440" y="1717"/>
                  </a:lnTo>
                  <a:cubicBezTo>
                    <a:pt x="41355" y="737"/>
                    <a:pt x="40537" y="0"/>
                    <a:pt x="39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36875" y="942175"/>
              <a:ext cx="139950" cy="1552150"/>
            </a:xfrm>
            <a:custGeom>
              <a:rect b="b" l="l" r="r" t="t"/>
              <a:pathLst>
                <a:path extrusionOk="0" h="62086" w="5598">
                  <a:moveTo>
                    <a:pt x="596" y="0"/>
                  </a:moveTo>
                  <a:lnTo>
                    <a:pt x="1" y="45"/>
                  </a:lnTo>
                  <a:lnTo>
                    <a:pt x="5002" y="62085"/>
                  </a:lnTo>
                  <a:lnTo>
                    <a:pt x="5597" y="6204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2299200" y="4005325"/>
            <a:ext cx="5002800" cy="4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" name="Google Shape;22;p2"/>
          <p:cNvSpPr txBox="1"/>
          <p:nvPr>
            <p:ph type="ctrTitle"/>
          </p:nvPr>
        </p:nvSpPr>
        <p:spPr>
          <a:xfrm rot="-283149">
            <a:off x="2858401" y="1314777"/>
            <a:ext cx="4011098" cy="1973999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600">
                <a:latin typeface="Kalam"/>
                <a:ea typeface="Kalam"/>
                <a:cs typeface="Kalam"/>
                <a:sym typeface="Kalam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 rot="4555491">
            <a:off x="-692850" y="4206409"/>
            <a:ext cx="1749090" cy="106867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1"/>
          <p:cNvSpPr/>
          <p:nvPr/>
        </p:nvSpPr>
        <p:spPr>
          <a:xfrm rot="1499643">
            <a:off x="7945772" y="4664107"/>
            <a:ext cx="1748950" cy="106858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1"/>
          <p:cNvSpPr/>
          <p:nvPr/>
        </p:nvSpPr>
        <p:spPr>
          <a:xfrm rot="-6563828">
            <a:off x="7947921" y="-612129"/>
            <a:ext cx="1748977" cy="106860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" name="Google Shape;118;p11"/>
          <p:cNvGrpSpPr/>
          <p:nvPr/>
        </p:nvGrpSpPr>
        <p:grpSpPr>
          <a:xfrm rot="-411085">
            <a:off x="-410259" y="-8026213"/>
            <a:ext cx="9470506" cy="13231435"/>
            <a:chOff x="6260625" y="2712350"/>
            <a:chExt cx="1146175" cy="1601325"/>
          </a:xfrm>
        </p:grpSpPr>
        <p:sp>
          <p:nvSpPr>
            <p:cNvPr id="119" name="Google Shape;119;p11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1"/>
          <p:cNvSpPr/>
          <p:nvPr/>
        </p:nvSpPr>
        <p:spPr>
          <a:xfrm rot="-8538716">
            <a:off x="2692689" y="-664727"/>
            <a:ext cx="1749158" cy="106871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1"/>
          <p:cNvSpPr/>
          <p:nvPr/>
        </p:nvSpPr>
        <p:spPr>
          <a:xfrm flipH="1" rot="-1954942">
            <a:off x="3011694" y="4699585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1"/>
          <p:cNvSpPr txBox="1"/>
          <p:nvPr>
            <p:ph hasCustomPrompt="1" type="title"/>
          </p:nvPr>
        </p:nvSpPr>
        <p:spPr>
          <a:xfrm rot="131944">
            <a:off x="2059474" y="1253958"/>
            <a:ext cx="5058425" cy="151101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5" name="Google Shape;125;p11"/>
          <p:cNvSpPr txBox="1"/>
          <p:nvPr>
            <p:ph idx="1" type="subTitle"/>
          </p:nvPr>
        </p:nvSpPr>
        <p:spPr>
          <a:xfrm rot="132092">
            <a:off x="2689286" y="2916666"/>
            <a:ext cx="3701732" cy="71332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1"/>
          <p:cNvSpPr/>
          <p:nvPr/>
        </p:nvSpPr>
        <p:spPr>
          <a:xfrm rot="4342040">
            <a:off x="8243346" y="1729352"/>
            <a:ext cx="390299" cy="957809"/>
          </a:xfrm>
          <a:custGeom>
            <a:rect b="b" l="l" r="r" t="t"/>
            <a:pathLst>
              <a:path extrusionOk="0" h="7490" w="3052">
                <a:moveTo>
                  <a:pt x="1671" y="0"/>
                </a:moveTo>
                <a:cubicBezTo>
                  <a:pt x="1319" y="0"/>
                  <a:pt x="984" y="133"/>
                  <a:pt x="730" y="359"/>
                </a:cubicBezTo>
                <a:cubicBezTo>
                  <a:pt x="670" y="418"/>
                  <a:pt x="626" y="463"/>
                  <a:pt x="581" y="522"/>
                </a:cubicBezTo>
                <a:lnTo>
                  <a:pt x="507" y="627"/>
                </a:lnTo>
                <a:lnTo>
                  <a:pt x="1028" y="761"/>
                </a:lnTo>
                <a:lnTo>
                  <a:pt x="1072" y="731"/>
                </a:lnTo>
                <a:cubicBezTo>
                  <a:pt x="1238" y="593"/>
                  <a:pt x="1442" y="506"/>
                  <a:pt x="1649" y="506"/>
                </a:cubicBezTo>
                <a:cubicBezTo>
                  <a:pt x="1665" y="506"/>
                  <a:pt x="1681" y="506"/>
                  <a:pt x="1697" y="508"/>
                </a:cubicBezTo>
                <a:cubicBezTo>
                  <a:pt x="1742" y="508"/>
                  <a:pt x="1802" y="522"/>
                  <a:pt x="1846" y="522"/>
                </a:cubicBezTo>
                <a:cubicBezTo>
                  <a:pt x="2025" y="567"/>
                  <a:pt x="2189" y="656"/>
                  <a:pt x="2308" y="790"/>
                </a:cubicBezTo>
                <a:cubicBezTo>
                  <a:pt x="2471" y="969"/>
                  <a:pt x="2546" y="1192"/>
                  <a:pt x="2546" y="1430"/>
                </a:cubicBezTo>
                <a:lnTo>
                  <a:pt x="2308" y="6149"/>
                </a:lnTo>
                <a:cubicBezTo>
                  <a:pt x="2279" y="6608"/>
                  <a:pt x="1891" y="6984"/>
                  <a:pt x="1436" y="6984"/>
                </a:cubicBezTo>
                <a:cubicBezTo>
                  <a:pt x="1419" y="6984"/>
                  <a:pt x="1402" y="6984"/>
                  <a:pt x="1385" y="6983"/>
                </a:cubicBezTo>
                <a:cubicBezTo>
                  <a:pt x="1325" y="6983"/>
                  <a:pt x="1281" y="6968"/>
                  <a:pt x="1236" y="6968"/>
                </a:cubicBezTo>
                <a:cubicBezTo>
                  <a:pt x="819" y="6878"/>
                  <a:pt x="522" y="6491"/>
                  <a:pt x="536" y="6060"/>
                </a:cubicBezTo>
                <a:lnTo>
                  <a:pt x="656" y="3767"/>
                </a:lnTo>
                <a:cubicBezTo>
                  <a:pt x="656" y="3633"/>
                  <a:pt x="581" y="3529"/>
                  <a:pt x="462" y="3499"/>
                </a:cubicBezTo>
                <a:lnTo>
                  <a:pt x="417" y="3499"/>
                </a:lnTo>
                <a:cubicBezTo>
                  <a:pt x="358" y="3499"/>
                  <a:pt x="283" y="3514"/>
                  <a:pt x="239" y="3559"/>
                </a:cubicBezTo>
                <a:cubicBezTo>
                  <a:pt x="194" y="3604"/>
                  <a:pt x="164" y="3678"/>
                  <a:pt x="149" y="3738"/>
                </a:cubicBezTo>
                <a:lnTo>
                  <a:pt x="45" y="6030"/>
                </a:lnTo>
                <a:cubicBezTo>
                  <a:pt x="1" y="6700"/>
                  <a:pt x="477" y="7310"/>
                  <a:pt x="1132" y="7459"/>
                </a:cubicBezTo>
                <a:cubicBezTo>
                  <a:pt x="1206" y="7474"/>
                  <a:pt x="1281" y="7474"/>
                  <a:pt x="1355" y="7489"/>
                </a:cubicBezTo>
                <a:cubicBezTo>
                  <a:pt x="1374" y="7489"/>
                  <a:pt x="1393" y="7490"/>
                  <a:pt x="1411" y="7490"/>
                </a:cubicBezTo>
                <a:cubicBezTo>
                  <a:pt x="1762" y="7490"/>
                  <a:pt x="2084" y="7358"/>
                  <a:pt x="2352" y="7131"/>
                </a:cubicBezTo>
                <a:cubicBezTo>
                  <a:pt x="2620" y="6878"/>
                  <a:pt x="2784" y="6536"/>
                  <a:pt x="2799" y="6164"/>
                </a:cubicBezTo>
                <a:lnTo>
                  <a:pt x="3037" y="1460"/>
                </a:lnTo>
                <a:cubicBezTo>
                  <a:pt x="3052" y="1088"/>
                  <a:pt x="2933" y="731"/>
                  <a:pt x="2680" y="463"/>
                </a:cubicBezTo>
                <a:cubicBezTo>
                  <a:pt x="2486" y="240"/>
                  <a:pt x="2233" y="91"/>
                  <a:pt x="1950" y="31"/>
                </a:cubicBezTo>
                <a:cubicBezTo>
                  <a:pt x="1876" y="16"/>
                  <a:pt x="1802" y="16"/>
                  <a:pt x="1727" y="1"/>
                </a:cubicBezTo>
                <a:cubicBezTo>
                  <a:pt x="1708" y="1"/>
                  <a:pt x="1690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2">
    <p:bg>
      <p:bgPr>
        <a:solidFill>
          <a:schemeClr val="dk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/>
          <p:nvPr/>
        </p:nvSpPr>
        <p:spPr>
          <a:xfrm rot="9467850">
            <a:off x="-745159" y="-138138"/>
            <a:ext cx="1749137" cy="106870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 rot="-739684">
            <a:off x="8025889" y="4546111"/>
            <a:ext cx="1748976" cy="106860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3"/>
          <p:cNvSpPr/>
          <p:nvPr/>
        </p:nvSpPr>
        <p:spPr>
          <a:xfrm rot="-3598891">
            <a:off x="8328869" y="-383656"/>
            <a:ext cx="1749122" cy="106869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13"/>
          <p:cNvGrpSpPr/>
          <p:nvPr/>
        </p:nvGrpSpPr>
        <p:grpSpPr>
          <a:xfrm>
            <a:off x="-440072" y="-2789117"/>
            <a:ext cx="9470500" cy="13231428"/>
            <a:chOff x="6260625" y="2712350"/>
            <a:chExt cx="1146175" cy="1601325"/>
          </a:xfrm>
        </p:grpSpPr>
        <p:sp>
          <p:nvSpPr>
            <p:cNvPr id="133" name="Google Shape;133;p13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" name="Google Shape;136;p13"/>
          <p:cNvSpPr txBox="1"/>
          <p:nvPr>
            <p:ph hasCustomPrompt="1" type="title"/>
          </p:nvPr>
        </p:nvSpPr>
        <p:spPr>
          <a:xfrm>
            <a:off x="1590738" y="12156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/>
          <p:nvPr>
            <p:ph idx="1" type="subTitle"/>
          </p:nvPr>
        </p:nvSpPr>
        <p:spPr>
          <a:xfrm>
            <a:off x="2342163" y="1774175"/>
            <a:ext cx="1795800" cy="87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hasCustomPrompt="1" idx="2" type="title"/>
          </p:nvPr>
        </p:nvSpPr>
        <p:spPr>
          <a:xfrm>
            <a:off x="4728584" y="12156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/>
          <p:nvPr>
            <p:ph idx="3" type="subTitle"/>
          </p:nvPr>
        </p:nvSpPr>
        <p:spPr>
          <a:xfrm>
            <a:off x="5470063" y="1774175"/>
            <a:ext cx="1795800" cy="87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3"/>
          <p:cNvSpPr txBox="1"/>
          <p:nvPr>
            <p:ph hasCustomPrompt="1" idx="4" type="title"/>
          </p:nvPr>
        </p:nvSpPr>
        <p:spPr>
          <a:xfrm>
            <a:off x="1590738" y="30050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/>
          <p:nvPr>
            <p:ph idx="5" type="subTitle"/>
          </p:nvPr>
        </p:nvSpPr>
        <p:spPr>
          <a:xfrm>
            <a:off x="2342163" y="3584901"/>
            <a:ext cx="1795800" cy="87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3"/>
          <p:cNvSpPr txBox="1"/>
          <p:nvPr>
            <p:ph hasCustomPrompt="1" idx="6" type="title"/>
          </p:nvPr>
        </p:nvSpPr>
        <p:spPr>
          <a:xfrm>
            <a:off x="4728584" y="30050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/>
          <p:nvPr>
            <p:ph idx="7" type="subTitle"/>
          </p:nvPr>
        </p:nvSpPr>
        <p:spPr>
          <a:xfrm>
            <a:off x="5470063" y="3584900"/>
            <a:ext cx="1795800" cy="87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3"/>
          <p:cNvSpPr txBox="1"/>
          <p:nvPr>
            <p:ph idx="8" type="subTitle"/>
          </p:nvPr>
        </p:nvSpPr>
        <p:spPr>
          <a:xfrm>
            <a:off x="2337263" y="1203900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5" name="Google Shape;145;p13"/>
          <p:cNvSpPr txBox="1"/>
          <p:nvPr>
            <p:ph idx="9" type="subTitle"/>
          </p:nvPr>
        </p:nvSpPr>
        <p:spPr>
          <a:xfrm>
            <a:off x="5470063" y="1203900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6" name="Google Shape;146;p13"/>
          <p:cNvSpPr txBox="1"/>
          <p:nvPr>
            <p:ph idx="13" type="subTitle"/>
          </p:nvPr>
        </p:nvSpPr>
        <p:spPr>
          <a:xfrm>
            <a:off x="2337263" y="3010075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7" name="Google Shape;147;p13"/>
          <p:cNvSpPr txBox="1"/>
          <p:nvPr>
            <p:ph idx="14" type="subTitle"/>
          </p:nvPr>
        </p:nvSpPr>
        <p:spPr>
          <a:xfrm>
            <a:off x="5470063" y="3010075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8" name="Google Shape;148;p1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9" name="Google Shape;149;p13"/>
          <p:cNvSpPr/>
          <p:nvPr/>
        </p:nvSpPr>
        <p:spPr>
          <a:xfrm rot="-8538716">
            <a:off x="5904164" y="-651927"/>
            <a:ext cx="1749158" cy="106871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3"/>
          <p:cNvSpPr/>
          <p:nvPr/>
        </p:nvSpPr>
        <p:spPr>
          <a:xfrm flipH="1" rot="-1954942">
            <a:off x="5271148" y="46745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/>
          <p:nvPr>
            <p:ph type="title"/>
          </p:nvPr>
        </p:nvSpPr>
        <p:spPr>
          <a:xfrm rot="-172941">
            <a:off x="4877929" y="2922714"/>
            <a:ext cx="2839793" cy="53197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3" name="Google Shape;153;p14"/>
          <p:cNvSpPr txBox="1"/>
          <p:nvPr>
            <p:ph idx="1" type="subTitle"/>
          </p:nvPr>
        </p:nvSpPr>
        <p:spPr>
          <a:xfrm rot="-173025">
            <a:off x="1226996" y="1436858"/>
            <a:ext cx="6434148" cy="1341799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54" name="Google Shape;154;p14"/>
          <p:cNvSpPr/>
          <p:nvPr/>
        </p:nvSpPr>
        <p:spPr>
          <a:xfrm rot="1559771">
            <a:off x="2319008" y="4678345"/>
            <a:ext cx="1749005" cy="10686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"/>
          <p:cNvSpPr/>
          <p:nvPr/>
        </p:nvSpPr>
        <p:spPr>
          <a:xfrm rot="-9001961">
            <a:off x="5946377" y="-539075"/>
            <a:ext cx="1749029" cy="106863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"/>
          <p:cNvSpPr/>
          <p:nvPr/>
        </p:nvSpPr>
        <p:spPr>
          <a:xfrm rot="7204178">
            <a:off x="-911750" y="1400816"/>
            <a:ext cx="1749217" cy="106875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4"/>
          <p:cNvSpPr/>
          <p:nvPr/>
        </p:nvSpPr>
        <p:spPr>
          <a:xfrm rot="-3564870">
            <a:off x="8338305" y="1213818"/>
            <a:ext cx="1749313" cy="106881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4"/>
          <p:cNvSpPr/>
          <p:nvPr/>
        </p:nvSpPr>
        <p:spPr>
          <a:xfrm rot="-1100336">
            <a:off x="7966692" y="4543279"/>
            <a:ext cx="1749397" cy="106886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dk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/>
          <p:nvPr/>
        </p:nvSpPr>
        <p:spPr>
          <a:xfrm rot="4500129">
            <a:off x="-649059" y="4144978"/>
            <a:ext cx="1749167" cy="106872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"/>
          <p:cNvSpPr/>
          <p:nvPr/>
        </p:nvSpPr>
        <p:spPr>
          <a:xfrm rot="-1249095">
            <a:off x="-364075" y="67598"/>
            <a:ext cx="1749027" cy="106863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5"/>
          <p:cNvSpPr/>
          <p:nvPr/>
        </p:nvSpPr>
        <p:spPr>
          <a:xfrm rot="-1495489">
            <a:off x="7852382" y="4750776"/>
            <a:ext cx="1748931" cy="106857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5"/>
          <p:cNvSpPr/>
          <p:nvPr/>
        </p:nvSpPr>
        <p:spPr>
          <a:xfrm rot="-3926649">
            <a:off x="8427123" y="1490058"/>
            <a:ext cx="1749134" cy="106870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" name="Google Shape;164;p15"/>
          <p:cNvGrpSpPr/>
          <p:nvPr/>
        </p:nvGrpSpPr>
        <p:grpSpPr>
          <a:xfrm rot="-142207">
            <a:off x="-87233" y="-7684437"/>
            <a:ext cx="9470464" cy="13231378"/>
            <a:chOff x="6260625" y="2712350"/>
            <a:chExt cx="1146175" cy="1601325"/>
          </a:xfrm>
        </p:grpSpPr>
        <p:sp>
          <p:nvSpPr>
            <p:cNvPr id="165" name="Google Shape;165;p15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15"/>
          <p:cNvSpPr/>
          <p:nvPr/>
        </p:nvSpPr>
        <p:spPr>
          <a:xfrm rot="-9271741">
            <a:off x="6641536" y="-6548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5"/>
          <p:cNvSpPr/>
          <p:nvPr/>
        </p:nvSpPr>
        <p:spPr>
          <a:xfrm rot="1954942">
            <a:off x="5183323" y="4725972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5"/>
          <p:cNvSpPr txBox="1"/>
          <p:nvPr>
            <p:ph type="title"/>
          </p:nvPr>
        </p:nvSpPr>
        <p:spPr>
          <a:xfrm rot="401543">
            <a:off x="4192767" y="2033924"/>
            <a:ext cx="3912862" cy="985322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50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1" name="Google Shape;171;p15"/>
          <p:cNvSpPr txBox="1"/>
          <p:nvPr>
            <p:ph hasCustomPrompt="1" idx="2" type="title"/>
          </p:nvPr>
        </p:nvSpPr>
        <p:spPr>
          <a:xfrm rot="403209">
            <a:off x="5670273" y="1259281"/>
            <a:ext cx="1169032" cy="74433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2" name="Google Shape;172;p15"/>
          <p:cNvSpPr txBox="1"/>
          <p:nvPr>
            <p:ph idx="1" type="subTitle"/>
          </p:nvPr>
        </p:nvSpPr>
        <p:spPr>
          <a:xfrm rot="403335">
            <a:off x="4612715" y="3175705"/>
            <a:ext cx="2831969" cy="74433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bg>
      <p:bgPr>
        <a:solidFill>
          <a:schemeClr val="dk2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/>
          <p:nvPr/>
        </p:nvSpPr>
        <p:spPr>
          <a:xfrm rot="6657019">
            <a:off x="-875919" y="3992568"/>
            <a:ext cx="1749254" cy="106877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"/>
          <p:cNvSpPr/>
          <p:nvPr/>
        </p:nvSpPr>
        <p:spPr>
          <a:xfrm rot="7160173">
            <a:off x="-921694" y="881491"/>
            <a:ext cx="1748930" cy="106857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6"/>
          <p:cNvSpPr/>
          <p:nvPr/>
        </p:nvSpPr>
        <p:spPr>
          <a:xfrm rot="-2260257">
            <a:off x="8293985" y="3992640"/>
            <a:ext cx="1748976" cy="106860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6"/>
          <p:cNvSpPr/>
          <p:nvPr/>
        </p:nvSpPr>
        <p:spPr>
          <a:xfrm rot="-4629367">
            <a:off x="8191628" y="227742"/>
            <a:ext cx="1749087" cy="106867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" name="Google Shape;178;p16"/>
          <p:cNvGrpSpPr/>
          <p:nvPr/>
        </p:nvGrpSpPr>
        <p:grpSpPr>
          <a:xfrm rot="-142207">
            <a:off x="-87233" y="-6312837"/>
            <a:ext cx="9470464" cy="13231378"/>
            <a:chOff x="6260625" y="2712350"/>
            <a:chExt cx="1146175" cy="1601325"/>
          </a:xfrm>
        </p:grpSpPr>
        <p:sp>
          <p:nvSpPr>
            <p:cNvPr id="179" name="Google Shape;179;p16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" name="Google Shape;182;p16"/>
          <p:cNvSpPr/>
          <p:nvPr/>
        </p:nvSpPr>
        <p:spPr>
          <a:xfrm rot="-9271741">
            <a:off x="3852911" y="-6548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"/>
          <p:cNvSpPr/>
          <p:nvPr/>
        </p:nvSpPr>
        <p:spPr>
          <a:xfrm rot="1954942">
            <a:off x="3187898" y="4725972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"/>
          <p:cNvSpPr txBox="1"/>
          <p:nvPr>
            <p:ph type="title"/>
          </p:nvPr>
        </p:nvSpPr>
        <p:spPr>
          <a:xfrm rot="-150474">
            <a:off x="2800904" y="2010734"/>
            <a:ext cx="4559267" cy="985234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50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5" name="Google Shape;185;p16"/>
          <p:cNvSpPr txBox="1"/>
          <p:nvPr>
            <p:ph hasCustomPrompt="1" idx="2" type="title"/>
          </p:nvPr>
        </p:nvSpPr>
        <p:spPr>
          <a:xfrm rot="-150906">
            <a:off x="4496024" y="1232343"/>
            <a:ext cx="1169026" cy="74440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/>
          <p:nvPr>
            <p:ph idx="1" type="subTitle"/>
          </p:nvPr>
        </p:nvSpPr>
        <p:spPr>
          <a:xfrm rot="-150813">
            <a:off x="3664525" y="3156865"/>
            <a:ext cx="2832025" cy="74440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solidFill>
          <a:schemeClr val="dk2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/>
          <p:nvPr/>
        </p:nvSpPr>
        <p:spPr>
          <a:xfrm flipH="1" rot="-7461925">
            <a:off x="8408645" y="1233599"/>
            <a:ext cx="1749147" cy="106870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 rot="6122756">
            <a:off x="-792938" y="4234941"/>
            <a:ext cx="1749085" cy="106867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 rot="-2228693">
            <a:off x="8168268" y="3835041"/>
            <a:ext cx="1749245" cy="10687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"/>
          <p:cNvSpPr/>
          <p:nvPr/>
        </p:nvSpPr>
        <p:spPr>
          <a:xfrm rot="10097674">
            <a:off x="-466956" y="-11245"/>
            <a:ext cx="1749222" cy="106875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2" name="Google Shape;192;p17"/>
          <p:cNvGrpSpPr/>
          <p:nvPr/>
        </p:nvGrpSpPr>
        <p:grpSpPr>
          <a:xfrm rot="-491913">
            <a:off x="-10878" y="-380844"/>
            <a:ext cx="9470554" cy="13231501"/>
            <a:chOff x="6260625" y="2712350"/>
            <a:chExt cx="1146175" cy="1601325"/>
          </a:xfrm>
        </p:grpSpPr>
        <p:sp>
          <p:nvSpPr>
            <p:cNvPr id="193" name="Google Shape;193;p17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" name="Google Shape;196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7" name="Google Shape;197;p17"/>
          <p:cNvSpPr/>
          <p:nvPr/>
        </p:nvSpPr>
        <p:spPr>
          <a:xfrm flipH="1" rot="-1996996">
            <a:off x="2524617" y="4878143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0" name="Google Shape;200;p18"/>
          <p:cNvSpPr/>
          <p:nvPr/>
        </p:nvSpPr>
        <p:spPr>
          <a:xfrm rot="-4314340">
            <a:off x="8110692" y="141145"/>
            <a:ext cx="1749149" cy="106871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/>
          <p:nvPr/>
        </p:nvSpPr>
        <p:spPr>
          <a:xfrm rot="1652016">
            <a:off x="5275997" y="4741815"/>
            <a:ext cx="1749169" cy="10687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"/>
          <p:cNvSpPr/>
          <p:nvPr/>
        </p:nvSpPr>
        <p:spPr>
          <a:xfrm rot="7280641">
            <a:off x="-905131" y="1508272"/>
            <a:ext cx="1749133" cy="106870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"/>
          <p:cNvSpPr/>
          <p:nvPr/>
        </p:nvSpPr>
        <p:spPr>
          <a:xfrm rot="-3583500">
            <a:off x="8354166" y="3426036"/>
            <a:ext cx="1749221" cy="106875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"/>
          <p:cNvSpPr/>
          <p:nvPr/>
        </p:nvSpPr>
        <p:spPr>
          <a:xfrm rot="-9015989">
            <a:off x="2428702" y="-544619"/>
            <a:ext cx="1749168" cy="10687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bg>
      <p:bgPr>
        <a:solidFill>
          <a:schemeClr val="dk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/>
          <p:nvPr/>
        </p:nvSpPr>
        <p:spPr>
          <a:xfrm rot="-9010446">
            <a:off x="6933991" y="-569892"/>
            <a:ext cx="1749169" cy="106872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/>
          <p:nvPr/>
        </p:nvSpPr>
        <p:spPr>
          <a:xfrm rot="4206065">
            <a:off x="-420486" y="4449800"/>
            <a:ext cx="1749246" cy="106877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 rot="9523386">
            <a:off x="-932248" y="-130245"/>
            <a:ext cx="1749167" cy="10687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"/>
          <p:cNvSpPr/>
          <p:nvPr/>
        </p:nvSpPr>
        <p:spPr>
          <a:xfrm rot="-1299721">
            <a:off x="8102077" y="4088992"/>
            <a:ext cx="1748904" cy="106856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"/>
          <p:cNvSpPr/>
          <p:nvPr/>
        </p:nvSpPr>
        <p:spPr>
          <a:xfrm rot="7309355">
            <a:off x="7788488" y="828445"/>
            <a:ext cx="1749081" cy="10686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1" name="Google Shape;211;p19"/>
          <p:cNvGrpSpPr/>
          <p:nvPr/>
        </p:nvGrpSpPr>
        <p:grpSpPr>
          <a:xfrm>
            <a:off x="-437032" y="-409065"/>
            <a:ext cx="9470386" cy="13231268"/>
            <a:chOff x="6260625" y="2712350"/>
            <a:chExt cx="1146175" cy="1601325"/>
          </a:xfrm>
        </p:grpSpPr>
        <p:sp>
          <p:nvSpPr>
            <p:cNvPr id="212" name="Google Shape;212;p19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5" name="Google Shape;215;p19"/>
          <p:cNvSpPr/>
          <p:nvPr/>
        </p:nvSpPr>
        <p:spPr>
          <a:xfrm rot="1954942">
            <a:off x="39774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9"/>
          <p:cNvSpPr txBox="1"/>
          <p:nvPr>
            <p:ph type="title"/>
          </p:nvPr>
        </p:nvSpPr>
        <p:spPr>
          <a:xfrm>
            <a:off x="1810675" y="865175"/>
            <a:ext cx="4154400" cy="161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7" name="Google Shape;217;p19"/>
          <p:cNvSpPr txBox="1"/>
          <p:nvPr>
            <p:ph idx="1" type="subTitle"/>
          </p:nvPr>
        </p:nvSpPr>
        <p:spPr>
          <a:xfrm>
            <a:off x="1810675" y="2647475"/>
            <a:ext cx="2907600" cy="135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bg>
      <p:bgPr>
        <a:solidFill>
          <a:schemeClr val="dk2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 flipH="1" rot="6524794">
            <a:off x="-544483" y="-304151"/>
            <a:ext cx="1749144" cy="106870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"/>
          <p:cNvSpPr/>
          <p:nvPr/>
        </p:nvSpPr>
        <p:spPr>
          <a:xfrm flipH="1" rot="-4783154">
            <a:off x="7930669" y="4416310"/>
            <a:ext cx="1749326" cy="106881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0"/>
          <p:cNvSpPr/>
          <p:nvPr/>
        </p:nvSpPr>
        <p:spPr>
          <a:xfrm flipH="1" rot="-7435228">
            <a:off x="8382528" y="2104772"/>
            <a:ext cx="1749233" cy="106876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0"/>
          <p:cNvSpPr/>
          <p:nvPr/>
        </p:nvSpPr>
        <p:spPr>
          <a:xfrm flipH="1" rot="1299721">
            <a:off x="-462403" y="4215242"/>
            <a:ext cx="1748904" cy="106856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0"/>
          <p:cNvSpPr/>
          <p:nvPr/>
        </p:nvSpPr>
        <p:spPr>
          <a:xfrm rot="7309355">
            <a:off x="7788488" y="-85955"/>
            <a:ext cx="1749081" cy="10686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" name="Google Shape;224;p20"/>
          <p:cNvGrpSpPr/>
          <p:nvPr/>
        </p:nvGrpSpPr>
        <p:grpSpPr>
          <a:xfrm rot="-390942">
            <a:off x="-132564" y="-865214"/>
            <a:ext cx="9470351" cy="13231237"/>
            <a:chOff x="6260625" y="2712350"/>
            <a:chExt cx="1146175" cy="1601325"/>
          </a:xfrm>
        </p:grpSpPr>
        <p:sp>
          <p:nvSpPr>
            <p:cNvPr id="225" name="Google Shape;225;p20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" name="Google Shape;228;p20"/>
          <p:cNvSpPr/>
          <p:nvPr/>
        </p:nvSpPr>
        <p:spPr>
          <a:xfrm rot="1954942">
            <a:off x="1843848" y="48269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"/>
          <p:cNvSpPr txBox="1"/>
          <p:nvPr>
            <p:ph type="title"/>
          </p:nvPr>
        </p:nvSpPr>
        <p:spPr>
          <a:xfrm>
            <a:off x="1582075" y="1163200"/>
            <a:ext cx="2907600" cy="12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0" name="Google Shape;230;p20"/>
          <p:cNvSpPr txBox="1"/>
          <p:nvPr>
            <p:ph idx="1" type="subTitle"/>
          </p:nvPr>
        </p:nvSpPr>
        <p:spPr>
          <a:xfrm>
            <a:off x="1582075" y="2576100"/>
            <a:ext cx="2907600" cy="10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0"/>
          <p:cNvSpPr/>
          <p:nvPr/>
        </p:nvSpPr>
        <p:spPr>
          <a:xfrm rot="4342040">
            <a:off x="8156599" y="18977"/>
            <a:ext cx="390299" cy="957809"/>
          </a:xfrm>
          <a:custGeom>
            <a:rect b="b" l="l" r="r" t="t"/>
            <a:pathLst>
              <a:path extrusionOk="0" h="7490" w="3052">
                <a:moveTo>
                  <a:pt x="1671" y="0"/>
                </a:moveTo>
                <a:cubicBezTo>
                  <a:pt x="1319" y="0"/>
                  <a:pt x="984" y="133"/>
                  <a:pt x="730" y="359"/>
                </a:cubicBezTo>
                <a:cubicBezTo>
                  <a:pt x="670" y="418"/>
                  <a:pt x="626" y="463"/>
                  <a:pt x="581" y="522"/>
                </a:cubicBezTo>
                <a:lnTo>
                  <a:pt x="507" y="627"/>
                </a:lnTo>
                <a:lnTo>
                  <a:pt x="1028" y="761"/>
                </a:lnTo>
                <a:lnTo>
                  <a:pt x="1072" y="731"/>
                </a:lnTo>
                <a:cubicBezTo>
                  <a:pt x="1238" y="593"/>
                  <a:pt x="1442" y="506"/>
                  <a:pt x="1649" y="506"/>
                </a:cubicBezTo>
                <a:cubicBezTo>
                  <a:pt x="1665" y="506"/>
                  <a:pt x="1681" y="506"/>
                  <a:pt x="1697" y="508"/>
                </a:cubicBezTo>
                <a:cubicBezTo>
                  <a:pt x="1742" y="508"/>
                  <a:pt x="1802" y="522"/>
                  <a:pt x="1846" y="522"/>
                </a:cubicBezTo>
                <a:cubicBezTo>
                  <a:pt x="2025" y="567"/>
                  <a:pt x="2189" y="656"/>
                  <a:pt x="2308" y="790"/>
                </a:cubicBezTo>
                <a:cubicBezTo>
                  <a:pt x="2471" y="969"/>
                  <a:pt x="2546" y="1192"/>
                  <a:pt x="2546" y="1430"/>
                </a:cubicBezTo>
                <a:lnTo>
                  <a:pt x="2308" y="6149"/>
                </a:lnTo>
                <a:cubicBezTo>
                  <a:pt x="2279" y="6608"/>
                  <a:pt x="1891" y="6984"/>
                  <a:pt x="1436" y="6984"/>
                </a:cubicBezTo>
                <a:cubicBezTo>
                  <a:pt x="1419" y="6984"/>
                  <a:pt x="1402" y="6984"/>
                  <a:pt x="1385" y="6983"/>
                </a:cubicBezTo>
                <a:cubicBezTo>
                  <a:pt x="1325" y="6983"/>
                  <a:pt x="1281" y="6968"/>
                  <a:pt x="1236" y="6968"/>
                </a:cubicBezTo>
                <a:cubicBezTo>
                  <a:pt x="819" y="6878"/>
                  <a:pt x="522" y="6491"/>
                  <a:pt x="536" y="6060"/>
                </a:cubicBezTo>
                <a:lnTo>
                  <a:pt x="656" y="3767"/>
                </a:lnTo>
                <a:cubicBezTo>
                  <a:pt x="656" y="3633"/>
                  <a:pt x="581" y="3529"/>
                  <a:pt x="462" y="3499"/>
                </a:cubicBezTo>
                <a:lnTo>
                  <a:pt x="417" y="3499"/>
                </a:lnTo>
                <a:cubicBezTo>
                  <a:pt x="358" y="3499"/>
                  <a:pt x="283" y="3514"/>
                  <a:pt x="239" y="3559"/>
                </a:cubicBezTo>
                <a:cubicBezTo>
                  <a:pt x="194" y="3604"/>
                  <a:pt x="164" y="3678"/>
                  <a:pt x="149" y="3738"/>
                </a:cubicBezTo>
                <a:lnTo>
                  <a:pt x="45" y="6030"/>
                </a:lnTo>
                <a:cubicBezTo>
                  <a:pt x="1" y="6700"/>
                  <a:pt x="477" y="7310"/>
                  <a:pt x="1132" y="7459"/>
                </a:cubicBezTo>
                <a:cubicBezTo>
                  <a:pt x="1206" y="7474"/>
                  <a:pt x="1281" y="7474"/>
                  <a:pt x="1355" y="7489"/>
                </a:cubicBezTo>
                <a:cubicBezTo>
                  <a:pt x="1374" y="7489"/>
                  <a:pt x="1393" y="7490"/>
                  <a:pt x="1411" y="7490"/>
                </a:cubicBezTo>
                <a:cubicBezTo>
                  <a:pt x="1762" y="7490"/>
                  <a:pt x="2084" y="7358"/>
                  <a:pt x="2352" y="7131"/>
                </a:cubicBezTo>
                <a:cubicBezTo>
                  <a:pt x="2620" y="6878"/>
                  <a:pt x="2784" y="6536"/>
                  <a:pt x="2799" y="6164"/>
                </a:cubicBezTo>
                <a:lnTo>
                  <a:pt x="3037" y="1460"/>
                </a:lnTo>
                <a:cubicBezTo>
                  <a:pt x="3052" y="1088"/>
                  <a:pt x="2933" y="731"/>
                  <a:pt x="2680" y="463"/>
                </a:cubicBezTo>
                <a:cubicBezTo>
                  <a:pt x="2486" y="240"/>
                  <a:pt x="2233" y="91"/>
                  <a:pt x="1950" y="31"/>
                </a:cubicBezTo>
                <a:cubicBezTo>
                  <a:pt x="1876" y="16"/>
                  <a:pt x="1802" y="16"/>
                  <a:pt x="1727" y="1"/>
                </a:cubicBezTo>
                <a:cubicBezTo>
                  <a:pt x="1708" y="1"/>
                  <a:pt x="1690" y="0"/>
                  <a:pt x="1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85725" rotWithShape="0" algn="bl" dir="18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rot="-6885812">
            <a:off x="-420416" y="4297387"/>
            <a:ext cx="1749157" cy="106871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 rot="10662453">
            <a:off x="-364066" y="-671498"/>
            <a:ext cx="1749051" cy="106865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 rot="-1495489">
            <a:off x="8025882" y="3860351"/>
            <a:ext cx="1748931" cy="106857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 rot="-4605766">
            <a:off x="8252637" y="225878"/>
            <a:ext cx="1749175" cy="10687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 rot="-400738">
            <a:off x="-90026" y="47998"/>
            <a:ext cx="9470472" cy="13231388"/>
            <a:chOff x="6260625" y="2712350"/>
            <a:chExt cx="1146175" cy="1601325"/>
          </a:xfrm>
        </p:grpSpPr>
        <p:sp>
          <p:nvSpPr>
            <p:cNvPr id="29" name="Google Shape;29;p3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" name="Google Shape;32;p3"/>
          <p:cNvSpPr/>
          <p:nvPr/>
        </p:nvSpPr>
        <p:spPr>
          <a:xfrm rot="-9271741">
            <a:off x="2935736" y="-6548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"/>
          <p:cNvSpPr/>
          <p:nvPr/>
        </p:nvSpPr>
        <p:spPr>
          <a:xfrm rot="1954942">
            <a:off x="20724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 txBox="1"/>
          <p:nvPr>
            <p:ph type="title"/>
          </p:nvPr>
        </p:nvSpPr>
        <p:spPr>
          <a:xfrm rot="-138496">
            <a:off x="1658233" y="2113563"/>
            <a:ext cx="3113526" cy="985096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50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" name="Google Shape;35;p3"/>
          <p:cNvSpPr txBox="1"/>
          <p:nvPr>
            <p:ph hasCustomPrompt="1" idx="2" type="title"/>
          </p:nvPr>
        </p:nvSpPr>
        <p:spPr>
          <a:xfrm rot="-138565">
            <a:off x="2594255" y="1333495"/>
            <a:ext cx="1168849" cy="74460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/>
          <p:nvPr>
            <p:ph idx="1" type="subTitle"/>
          </p:nvPr>
        </p:nvSpPr>
        <p:spPr>
          <a:xfrm rot="-138790">
            <a:off x="1840449" y="3261577"/>
            <a:ext cx="2831908" cy="74460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">
    <p:bg>
      <p:bgPr>
        <a:solidFill>
          <a:schemeClr val="dk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/>
          <p:nvPr/>
        </p:nvSpPr>
        <p:spPr>
          <a:xfrm flipH="1" rot="3696623">
            <a:off x="-981944" y="929684"/>
            <a:ext cx="1749180" cy="106872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"/>
          <p:cNvSpPr/>
          <p:nvPr/>
        </p:nvSpPr>
        <p:spPr>
          <a:xfrm flipH="1" rot="-5894952">
            <a:off x="8285081" y="3845454"/>
            <a:ext cx="1749309" cy="106880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1"/>
          <p:cNvSpPr/>
          <p:nvPr/>
        </p:nvSpPr>
        <p:spPr>
          <a:xfrm flipH="1" rot="-8841421">
            <a:off x="8244357" y="108513"/>
            <a:ext cx="1749366" cy="106884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1"/>
          <p:cNvSpPr/>
          <p:nvPr/>
        </p:nvSpPr>
        <p:spPr>
          <a:xfrm flipH="1" rot="1063803">
            <a:off x="-462372" y="4596194"/>
            <a:ext cx="1748863" cy="106853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21"/>
          <p:cNvGrpSpPr/>
          <p:nvPr/>
        </p:nvGrpSpPr>
        <p:grpSpPr>
          <a:xfrm rot="-62830">
            <a:off x="-329490" y="-3290988"/>
            <a:ext cx="9470248" cy="13231079"/>
            <a:chOff x="6260625" y="2712350"/>
            <a:chExt cx="1146175" cy="1601325"/>
          </a:xfrm>
        </p:grpSpPr>
        <p:sp>
          <p:nvSpPr>
            <p:cNvPr id="238" name="Google Shape;238;p21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" name="Google Shape;241;p21"/>
          <p:cNvSpPr/>
          <p:nvPr/>
        </p:nvSpPr>
        <p:spPr>
          <a:xfrm rot="-8999956">
            <a:off x="2626086" y="-564419"/>
            <a:ext cx="1749012" cy="106862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1"/>
          <p:cNvSpPr txBox="1"/>
          <p:nvPr>
            <p:ph type="title"/>
          </p:nvPr>
        </p:nvSpPr>
        <p:spPr>
          <a:xfrm>
            <a:off x="4854075" y="1087000"/>
            <a:ext cx="2564400" cy="12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3" name="Google Shape;243;p21"/>
          <p:cNvSpPr txBox="1"/>
          <p:nvPr>
            <p:ph idx="1" type="subTitle"/>
          </p:nvPr>
        </p:nvSpPr>
        <p:spPr>
          <a:xfrm>
            <a:off x="4854075" y="2499900"/>
            <a:ext cx="2907600" cy="10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21"/>
          <p:cNvSpPr/>
          <p:nvPr/>
        </p:nvSpPr>
        <p:spPr>
          <a:xfrm rot="4670184">
            <a:off x="8240095" y="1467360"/>
            <a:ext cx="390293" cy="957792"/>
          </a:xfrm>
          <a:custGeom>
            <a:rect b="b" l="l" r="r" t="t"/>
            <a:pathLst>
              <a:path extrusionOk="0" h="7490" w="3052">
                <a:moveTo>
                  <a:pt x="1671" y="0"/>
                </a:moveTo>
                <a:cubicBezTo>
                  <a:pt x="1319" y="0"/>
                  <a:pt x="984" y="133"/>
                  <a:pt x="730" y="359"/>
                </a:cubicBezTo>
                <a:cubicBezTo>
                  <a:pt x="670" y="418"/>
                  <a:pt x="626" y="463"/>
                  <a:pt x="581" y="522"/>
                </a:cubicBezTo>
                <a:lnTo>
                  <a:pt x="507" y="627"/>
                </a:lnTo>
                <a:lnTo>
                  <a:pt x="1028" y="761"/>
                </a:lnTo>
                <a:lnTo>
                  <a:pt x="1072" y="731"/>
                </a:lnTo>
                <a:cubicBezTo>
                  <a:pt x="1238" y="593"/>
                  <a:pt x="1442" y="506"/>
                  <a:pt x="1649" y="506"/>
                </a:cubicBezTo>
                <a:cubicBezTo>
                  <a:pt x="1665" y="506"/>
                  <a:pt x="1681" y="506"/>
                  <a:pt x="1697" y="508"/>
                </a:cubicBezTo>
                <a:cubicBezTo>
                  <a:pt x="1742" y="508"/>
                  <a:pt x="1802" y="522"/>
                  <a:pt x="1846" y="522"/>
                </a:cubicBezTo>
                <a:cubicBezTo>
                  <a:pt x="2025" y="567"/>
                  <a:pt x="2189" y="656"/>
                  <a:pt x="2308" y="790"/>
                </a:cubicBezTo>
                <a:cubicBezTo>
                  <a:pt x="2471" y="969"/>
                  <a:pt x="2546" y="1192"/>
                  <a:pt x="2546" y="1430"/>
                </a:cubicBezTo>
                <a:lnTo>
                  <a:pt x="2308" y="6149"/>
                </a:lnTo>
                <a:cubicBezTo>
                  <a:pt x="2279" y="6608"/>
                  <a:pt x="1891" y="6984"/>
                  <a:pt x="1436" y="6984"/>
                </a:cubicBezTo>
                <a:cubicBezTo>
                  <a:pt x="1419" y="6984"/>
                  <a:pt x="1402" y="6984"/>
                  <a:pt x="1385" y="6983"/>
                </a:cubicBezTo>
                <a:cubicBezTo>
                  <a:pt x="1325" y="6983"/>
                  <a:pt x="1281" y="6968"/>
                  <a:pt x="1236" y="6968"/>
                </a:cubicBezTo>
                <a:cubicBezTo>
                  <a:pt x="819" y="6878"/>
                  <a:pt x="522" y="6491"/>
                  <a:pt x="536" y="6060"/>
                </a:cubicBezTo>
                <a:lnTo>
                  <a:pt x="656" y="3767"/>
                </a:lnTo>
                <a:cubicBezTo>
                  <a:pt x="656" y="3633"/>
                  <a:pt x="581" y="3529"/>
                  <a:pt x="462" y="3499"/>
                </a:cubicBezTo>
                <a:lnTo>
                  <a:pt x="417" y="3499"/>
                </a:lnTo>
                <a:cubicBezTo>
                  <a:pt x="358" y="3499"/>
                  <a:pt x="283" y="3514"/>
                  <a:pt x="239" y="3559"/>
                </a:cubicBezTo>
                <a:cubicBezTo>
                  <a:pt x="194" y="3604"/>
                  <a:pt x="164" y="3678"/>
                  <a:pt x="149" y="3738"/>
                </a:cubicBezTo>
                <a:lnTo>
                  <a:pt x="45" y="6030"/>
                </a:lnTo>
                <a:cubicBezTo>
                  <a:pt x="1" y="6700"/>
                  <a:pt x="477" y="7310"/>
                  <a:pt x="1132" y="7459"/>
                </a:cubicBezTo>
                <a:cubicBezTo>
                  <a:pt x="1206" y="7474"/>
                  <a:pt x="1281" y="7474"/>
                  <a:pt x="1355" y="7489"/>
                </a:cubicBezTo>
                <a:cubicBezTo>
                  <a:pt x="1374" y="7489"/>
                  <a:pt x="1393" y="7490"/>
                  <a:pt x="1411" y="7490"/>
                </a:cubicBezTo>
                <a:cubicBezTo>
                  <a:pt x="1762" y="7490"/>
                  <a:pt x="2084" y="7358"/>
                  <a:pt x="2352" y="7131"/>
                </a:cubicBezTo>
                <a:cubicBezTo>
                  <a:pt x="2620" y="6878"/>
                  <a:pt x="2784" y="6536"/>
                  <a:pt x="2799" y="6164"/>
                </a:cubicBezTo>
                <a:lnTo>
                  <a:pt x="3037" y="1460"/>
                </a:lnTo>
                <a:cubicBezTo>
                  <a:pt x="3052" y="1088"/>
                  <a:pt x="2933" y="731"/>
                  <a:pt x="2680" y="463"/>
                </a:cubicBezTo>
                <a:cubicBezTo>
                  <a:pt x="2486" y="240"/>
                  <a:pt x="2233" y="91"/>
                  <a:pt x="1950" y="31"/>
                </a:cubicBezTo>
                <a:cubicBezTo>
                  <a:pt x="1876" y="16"/>
                  <a:pt x="1802" y="16"/>
                  <a:pt x="1727" y="1"/>
                </a:cubicBezTo>
                <a:cubicBezTo>
                  <a:pt x="1708" y="1"/>
                  <a:pt x="1690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5725" rotWithShape="0" algn="bl" dir="18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_1">
    <p:bg>
      <p:bgPr>
        <a:solidFill>
          <a:schemeClr val="dk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/>
          <p:nvPr/>
        </p:nvSpPr>
        <p:spPr>
          <a:xfrm flipH="1" rot="5099538">
            <a:off x="-893079" y="572"/>
            <a:ext cx="1749255" cy="106877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"/>
          <p:cNvSpPr/>
          <p:nvPr/>
        </p:nvSpPr>
        <p:spPr>
          <a:xfrm flipH="1" rot="-6428261">
            <a:off x="8221251" y="3839515"/>
            <a:ext cx="1749234" cy="106876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2"/>
          <p:cNvSpPr/>
          <p:nvPr/>
        </p:nvSpPr>
        <p:spPr>
          <a:xfrm flipH="1" rot="-8265081">
            <a:off x="8314617" y="293066"/>
            <a:ext cx="1749442" cy="106889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2"/>
          <p:cNvSpPr/>
          <p:nvPr/>
        </p:nvSpPr>
        <p:spPr>
          <a:xfrm flipH="1" rot="1813307">
            <a:off x="-529417" y="3857567"/>
            <a:ext cx="1748881" cy="106854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0" name="Google Shape;250;p22"/>
          <p:cNvGrpSpPr/>
          <p:nvPr/>
        </p:nvGrpSpPr>
        <p:grpSpPr>
          <a:xfrm rot="-446575">
            <a:off x="-345645" y="-7695417"/>
            <a:ext cx="9470174" cy="13230992"/>
            <a:chOff x="6260625" y="2712350"/>
            <a:chExt cx="1146175" cy="1601325"/>
          </a:xfrm>
        </p:grpSpPr>
        <p:sp>
          <p:nvSpPr>
            <p:cNvPr id="251" name="Google Shape;251;p22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2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22"/>
          <p:cNvSpPr/>
          <p:nvPr/>
        </p:nvSpPr>
        <p:spPr>
          <a:xfrm flipH="1" rot="-1800044">
            <a:off x="2153761" y="4682406"/>
            <a:ext cx="1749012" cy="106862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2"/>
          <p:cNvSpPr txBox="1"/>
          <p:nvPr>
            <p:ph type="title"/>
          </p:nvPr>
        </p:nvSpPr>
        <p:spPr>
          <a:xfrm>
            <a:off x="1957675" y="1291375"/>
            <a:ext cx="2907600" cy="12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6" name="Google Shape;256;p22"/>
          <p:cNvSpPr txBox="1"/>
          <p:nvPr>
            <p:ph idx="1" type="subTitle"/>
          </p:nvPr>
        </p:nvSpPr>
        <p:spPr>
          <a:xfrm>
            <a:off x="1957675" y="2704275"/>
            <a:ext cx="2907600" cy="10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1_1_1">
    <p:bg>
      <p:bgPr>
        <a:solidFill>
          <a:schemeClr val="dk2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"/>
          <p:cNvSpPr/>
          <p:nvPr/>
        </p:nvSpPr>
        <p:spPr>
          <a:xfrm flipH="1" rot="3768282">
            <a:off x="-931716" y="1741180"/>
            <a:ext cx="1749337" cy="106882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3"/>
          <p:cNvSpPr/>
          <p:nvPr/>
        </p:nvSpPr>
        <p:spPr>
          <a:xfrm flipH="1" rot="6409989">
            <a:off x="7764090" y="4068206"/>
            <a:ext cx="1749137" cy="106870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"/>
          <p:cNvSpPr/>
          <p:nvPr/>
        </p:nvSpPr>
        <p:spPr>
          <a:xfrm flipH="1" rot="-8265081">
            <a:off x="8314617" y="1588466"/>
            <a:ext cx="1749442" cy="106889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3"/>
          <p:cNvSpPr/>
          <p:nvPr/>
        </p:nvSpPr>
        <p:spPr>
          <a:xfrm flipH="1" rot="6223746">
            <a:off x="-393038" y="-373249"/>
            <a:ext cx="1748818" cy="106850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2" name="Google Shape;262;p23"/>
          <p:cNvGrpSpPr/>
          <p:nvPr/>
        </p:nvGrpSpPr>
        <p:grpSpPr>
          <a:xfrm rot="120893">
            <a:off x="111404" y="-7238609"/>
            <a:ext cx="9470166" cy="13230961"/>
            <a:chOff x="6260625" y="2712350"/>
            <a:chExt cx="1146175" cy="1601325"/>
          </a:xfrm>
        </p:grpSpPr>
        <p:sp>
          <p:nvSpPr>
            <p:cNvPr id="263" name="Google Shape;263;p23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23"/>
          <p:cNvSpPr/>
          <p:nvPr/>
        </p:nvSpPr>
        <p:spPr>
          <a:xfrm flipH="1" rot="-1800044">
            <a:off x="5811361" y="4682406"/>
            <a:ext cx="1749012" cy="106862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3"/>
          <p:cNvSpPr txBox="1"/>
          <p:nvPr>
            <p:ph idx="1" type="subTitle"/>
          </p:nvPr>
        </p:nvSpPr>
        <p:spPr>
          <a:xfrm>
            <a:off x="5292700" y="1800150"/>
            <a:ext cx="2907600" cy="12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23"/>
          <p:cNvSpPr txBox="1"/>
          <p:nvPr>
            <p:ph type="title"/>
          </p:nvPr>
        </p:nvSpPr>
        <p:spPr>
          <a:xfrm>
            <a:off x="1236800" y="445025"/>
            <a:ext cx="6670500" cy="10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TITLE_AND_BODY_1">
    <p:bg>
      <p:bgPr>
        <a:solidFill>
          <a:schemeClr val="accen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 rot="5400000">
            <a:off x="-693892" y="3909835"/>
            <a:ext cx="1749225" cy="106875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"/>
          <p:cNvSpPr/>
          <p:nvPr/>
        </p:nvSpPr>
        <p:spPr>
          <a:xfrm rot="9411470">
            <a:off x="-440193" y="-290510"/>
            <a:ext cx="1748988" cy="106861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4"/>
          <p:cNvSpPr/>
          <p:nvPr/>
        </p:nvSpPr>
        <p:spPr>
          <a:xfrm rot="-2001380">
            <a:off x="8330681" y="3909939"/>
            <a:ext cx="1748909" cy="106856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 rot="-5990741">
            <a:off x="8024070" y="-155054"/>
            <a:ext cx="1749100" cy="106868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4"/>
          <p:cNvSpPr/>
          <p:nvPr/>
        </p:nvSpPr>
        <p:spPr>
          <a:xfrm rot="-9271741">
            <a:off x="1460861" y="-6548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4"/>
          <p:cNvSpPr/>
          <p:nvPr/>
        </p:nvSpPr>
        <p:spPr>
          <a:xfrm rot="1954942">
            <a:off x="465039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4"/>
          <p:cNvSpPr txBox="1"/>
          <p:nvPr>
            <p:ph idx="1" type="body"/>
          </p:nvPr>
        </p:nvSpPr>
        <p:spPr>
          <a:xfrm>
            <a:off x="1174675" y="1380625"/>
            <a:ext cx="3201300" cy="28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277" name="Google Shape;277;p24"/>
          <p:cNvSpPr txBox="1"/>
          <p:nvPr>
            <p:ph idx="2" type="body"/>
          </p:nvPr>
        </p:nvSpPr>
        <p:spPr>
          <a:xfrm>
            <a:off x="4768025" y="1380625"/>
            <a:ext cx="3201300" cy="28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278" name="Google Shape;278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solidFill>
          <a:schemeClr val="dk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"/>
          <p:cNvSpPr/>
          <p:nvPr/>
        </p:nvSpPr>
        <p:spPr>
          <a:xfrm rot="7226521">
            <a:off x="-870236" y="3347195"/>
            <a:ext cx="1749167" cy="106872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5"/>
          <p:cNvSpPr/>
          <p:nvPr/>
        </p:nvSpPr>
        <p:spPr>
          <a:xfrm rot="8947893">
            <a:off x="-503309" y="-75562"/>
            <a:ext cx="1749157" cy="106871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5"/>
          <p:cNvSpPr/>
          <p:nvPr/>
        </p:nvSpPr>
        <p:spPr>
          <a:xfrm rot="-3662134">
            <a:off x="8346742" y="2503948"/>
            <a:ext cx="1748809" cy="106850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5"/>
          <p:cNvSpPr/>
          <p:nvPr/>
        </p:nvSpPr>
        <p:spPr>
          <a:xfrm rot="-5123659">
            <a:off x="8147925" y="-396729"/>
            <a:ext cx="1749101" cy="106868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4" name="Google Shape;284;p25"/>
          <p:cNvGrpSpPr/>
          <p:nvPr/>
        </p:nvGrpSpPr>
        <p:grpSpPr>
          <a:xfrm rot="-135795">
            <a:off x="-360427" y="-333024"/>
            <a:ext cx="9470438" cy="13231341"/>
            <a:chOff x="6260625" y="2712350"/>
            <a:chExt cx="1146175" cy="1601325"/>
          </a:xfrm>
        </p:grpSpPr>
        <p:sp>
          <p:nvSpPr>
            <p:cNvPr id="285" name="Google Shape;285;p25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8" name="Google Shape;288;p25"/>
          <p:cNvSpPr/>
          <p:nvPr/>
        </p:nvSpPr>
        <p:spPr>
          <a:xfrm rot="-9271741">
            <a:off x="1487936" y="-7310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5"/>
          <p:cNvSpPr/>
          <p:nvPr/>
        </p:nvSpPr>
        <p:spPr>
          <a:xfrm rot="1954942">
            <a:off x="64920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5"/>
          <p:cNvSpPr txBox="1"/>
          <p:nvPr>
            <p:ph idx="1" type="subTitle"/>
          </p:nvPr>
        </p:nvSpPr>
        <p:spPr>
          <a:xfrm>
            <a:off x="1737875" y="4035750"/>
            <a:ext cx="2537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25"/>
          <p:cNvSpPr txBox="1"/>
          <p:nvPr>
            <p:ph idx="2" type="subTitle"/>
          </p:nvPr>
        </p:nvSpPr>
        <p:spPr>
          <a:xfrm>
            <a:off x="2003500" y="3465725"/>
            <a:ext cx="20064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2" name="Google Shape;292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3" name="Google Shape;293;p25"/>
          <p:cNvSpPr txBox="1"/>
          <p:nvPr>
            <p:ph idx="3" type="subTitle"/>
          </p:nvPr>
        </p:nvSpPr>
        <p:spPr>
          <a:xfrm>
            <a:off x="5178227" y="4035807"/>
            <a:ext cx="25377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25"/>
          <p:cNvSpPr txBox="1"/>
          <p:nvPr>
            <p:ph idx="4" type="subTitle"/>
          </p:nvPr>
        </p:nvSpPr>
        <p:spPr>
          <a:xfrm>
            <a:off x="5443900" y="3465725"/>
            <a:ext cx="20064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bg>
      <p:bgPr>
        <a:solidFill>
          <a:schemeClr val="dk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/>
          <p:nvPr/>
        </p:nvSpPr>
        <p:spPr>
          <a:xfrm rot="5679767">
            <a:off x="-783559" y="4074121"/>
            <a:ext cx="1749242" cy="106876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 rot="8733118">
            <a:off x="-908641" y="222301"/>
            <a:ext cx="1749178" cy="106872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6"/>
          <p:cNvSpPr/>
          <p:nvPr/>
        </p:nvSpPr>
        <p:spPr>
          <a:xfrm rot="-3662134">
            <a:off x="8309092" y="781173"/>
            <a:ext cx="1748809" cy="106850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"/>
          <p:cNvSpPr/>
          <p:nvPr/>
        </p:nvSpPr>
        <p:spPr>
          <a:xfrm rot="-2032941">
            <a:off x="8175923" y="4431386"/>
            <a:ext cx="1749083" cy="106867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0" name="Google Shape;300;p26"/>
          <p:cNvGrpSpPr/>
          <p:nvPr/>
        </p:nvGrpSpPr>
        <p:grpSpPr>
          <a:xfrm rot="-432259">
            <a:off x="-131826" y="-333392"/>
            <a:ext cx="9470422" cy="13231317"/>
            <a:chOff x="6260625" y="2712350"/>
            <a:chExt cx="1146175" cy="1601325"/>
          </a:xfrm>
        </p:grpSpPr>
        <p:sp>
          <p:nvSpPr>
            <p:cNvPr id="301" name="Google Shape;301;p26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6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4" name="Google Shape;304;p26"/>
          <p:cNvSpPr/>
          <p:nvPr/>
        </p:nvSpPr>
        <p:spPr>
          <a:xfrm rot="-9271741">
            <a:off x="5825111" y="-619497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6"/>
          <p:cNvSpPr/>
          <p:nvPr/>
        </p:nvSpPr>
        <p:spPr>
          <a:xfrm rot="1954942">
            <a:off x="64920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6"/>
          <p:cNvSpPr txBox="1"/>
          <p:nvPr>
            <p:ph idx="1" type="subTitle"/>
          </p:nvPr>
        </p:nvSpPr>
        <p:spPr>
          <a:xfrm>
            <a:off x="2836975" y="2167450"/>
            <a:ext cx="2290500" cy="583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26"/>
          <p:cNvSpPr txBox="1"/>
          <p:nvPr>
            <p:ph idx="2" type="subTitle"/>
          </p:nvPr>
        </p:nvSpPr>
        <p:spPr>
          <a:xfrm>
            <a:off x="2836981" y="1597425"/>
            <a:ext cx="22905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8" name="Google Shape;308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9" name="Google Shape;309;p26"/>
          <p:cNvSpPr txBox="1"/>
          <p:nvPr>
            <p:ph idx="3" type="subTitle"/>
          </p:nvPr>
        </p:nvSpPr>
        <p:spPr>
          <a:xfrm>
            <a:off x="2836975" y="3670450"/>
            <a:ext cx="2290500" cy="583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26"/>
          <p:cNvSpPr txBox="1"/>
          <p:nvPr>
            <p:ph idx="4" type="subTitle"/>
          </p:nvPr>
        </p:nvSpPr>
        <p:spPr>
          <a:xfrm>
            <a:off x="2836981" y="3100325"/>
            <a:ext cx="22905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solidFill>
          <a:schemeClr val="dk2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7"/>
          <p:cNvGrpSpPr/>
          <p:nvPr/>
        </p:nvGrpSpPr>
        <p:grpSpPr>
          <a:xfrm rot="-142332">
            <a:off x="-181799" y="-6594168"/>
            <a:ext cx="9470478" cy="13231397"/>
            <a:chOff x="6260625" y="2712350"/>
            <a:chExt cx="1146175" cy="1601325"/>
          </a:xfrm>
        </p:grpSpPr>
        <p:sp>
          <p:nvSpPr>
            <p:cNvPr id="313" name="Google Shape;313;p27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6" name="Google Shape;316;p27"/>
          <p:cNvSpPr txBox="1"/>
          <p:nvPr>
            <p:ph idx="1" type="subTitle"/>
          </p:nvPr>
        </p:nvSpPr>
        <p:spPr>
          <a:xfrm>
            <a:off x="2738850" y="1824200"/>
            <a:ext cx="3666300" cy="35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27"/>
          <p:cNvSpPr txBox="1"/>
          <p:nvPr>
            <p:ph idx="2" type="subTitle"/>
          </p:nvPr>
        </p:nvSpPr>
        <p:spPr>
          <a:xfrm>
            <a:off x="2738700" y="1315725"/>
            <a:ext cx="3666600" cy="510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8" name="Google Shape;318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9" name="Google Shape;319;p27"/>
          <p:cNvSpPr txBox="1"/>
          <p:nvPr>
            <p:ph idx="3" type="subTitle"/>
          </p:nvPr>
        </p:nvSpPr>
        <p:spPr>
          <a:xfrm>
            <a:off x="2738850" y="2962700"/>
            <a:ext cx="3666300" cy="35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27"/>
          <p:cNvSpPr txBox="1"/>
          <p:nvPr>
            <p:ph idx="4" type="subTitle"/>
          </p:nvPr>
        </p:nvSpPr>
        <p:spPr>
          <a:xfrm>
            <a:off x="2738700" y="2454188"/>
            <a:ext cx="3666600" cy="510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1" name="Google Shape;321;p27"/>
          <p:cNvSpPr txBox="1"/>
          <p:nvPr>
            <p:ph idx="5" type="subTitle"/>
          </p:nvPr>
        </p:nvSpPr>
        <p:spPr>
          <a:xfrm>
            <a:off x="2738850" y="4101200"/>
            <a:ext cx="3666300" cy="35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27"/>
          <p:cNvSpPr txBox="1"/>
          <p:nvPr>
            <p:ph idx="6" type="subTitle"/>
          </p:nvPr>
        </p:nvSpPr>
        <p:spPr>
          <a:xfrm>
            <a:off x="2738700" y="3592650"/>
            <a:ext cx="3666600" cy="510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3" name="Google Shape;323;p27"/>
          <p:cNvSpPr/>
          <p:nvPr/>
        </p:nvSpPr>
        <p:spPr>
          <a:xfrm rot="-6244509">
            <a:off x="8233056" y="-512750"/>
            <a:ext cx="1749090" cy="106867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7"/>
          <p:cNvSpPr/>
          <p:nvPr/>
        </p:nvSpPr>
        <p:spPr>
          <a:xfrm rot="-10692713">
            <a:off x="-624033" y="-93124"/>
            <a:ext cx="1748852" cy="106852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"/>
          <p:cNvSpPr/>
          <p:nvPr/>
        </p:nvSpPr>
        <p:spPr>
          <a:xfrm rot="4236172">
            <a:off x="-636201" y="4305857"/>
            <a:ext cx="1748977" cy="106860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"/>
          <p:cNvSpPr/>
          <p:nvPr/>
        </p:nvSpPr>
        <p:spPr>
          <a:xfrm rot="2261284">
            <a:off x="5457049" y="4815545"/>
            <a:ext cx="1749158" cy="106871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7"/>
          <p:cNvSpPr/>
          <p:nvPr/>
        </p:nvSpPr>
        <p:spPr>
          <a:xfrm flipH="1" rot="8662344">
            <a:off x="907154" y="-658390"/>
            <a:ext cx="1749006" cy="106862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bg>
      <p:bgPr>
        <a:solidFill>
          <a:schemeClr val="dk2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rot="7226521">
            <a:off x="-946436" y="2508995"/>
            <a:ext cx="1749167" cy="106872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8"/>
          <p:cNvSpPr/>
          <p:nvPr/>
        </p:nvSpPr>
        <p:spPr>
          <a:xfrm rot="8947893">
            <a:off x="-991259" y="-50787"/>
            <a:ext cx="1749157" cy="106871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 rot="-2442790">
            <a:off x="8137902" y="4150468"/>
            <a:ext cx="1748855" cy="106853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8"/>
          <p:cNvSpPr/>
          <p:nvPr/>
        </p:nvSpPr>
        <p:spPr>
          <a:xfrm rot="-3696623">
            <a:off x="8354941" y="870206"/>
            <a:ext cx="1749180" cy="106872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3" name="Google Shape;333;p28"/>
          <p:cNvGrpSpPr/>
          <p:nvPr/>
        </p:nvGrpSpPr>
        <p:grpSpPr>
          <a:xfrm rot="-135795">
            <a:off x="-163215" y="-7355274"/>
            <a:ext cx="9470438" cy="13231341"/>
            <a:chOff x="6260625" y="2712350"/>
            <a:chExt cx="1146175" cy="1601325"/>
          </a:xfrm>
        </p:grpSpPr>
        <p:sp>
          <p:nvSpPr>
            <p:cNvPr id="334" name="Google Shape;334;p28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7" name="Google Shape;337;p28"/>
          <p:cNvSpPr/>
          <p:nvPr/>
        </p:nvSpPr>
        <p:spPr>
          <a:xfrm rot="-9271741">
            <a:off x="2529011" y="-7310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8"/>
          <p:cNvSpPr/>
          <p:nvPr/>
        </p:nvSpPr>
        <p:spPr>
          <a:xfrm rot="1954942">
            <a:off x="2749073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"/>
          <p:cNvSpPr txBox="1"/>
          <p:nvPr>
            <p:ph idx="1" type="subTitle"/>
          </p:nvPr>
        </p:nvSpPr>
        <p:spPr>
          <a:xfrm>
            <a:off x="1459650" y="2892750"/>
            <a:ext cx="1736400" cy="832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28"/>
          <p:cNvSpPr txBox="1"/>
          <p:nvPr>
            <p:ph idx="2" type="subTitle"/>
          </p:nvPr>
        </p:nvSpPr>
        <p:spPr>
          <a:xfrm>
            <a:off x="1187150" y="2387600"/>
            <a:ext cx="2281500" cy="507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41" name="Google Shape;341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2" name="Google Shape;342;p28"/>
          <p:cNvSpPr txBox="1"/>
          <p:nvPr>
            <p:ph idx="3" type="subTitle"/>
          </p:nvPr>
        </p:nvSpPr>
        <p:spPr>
          <a:xfrm>
            <a:off x="5947925" y="2892814"/>
            <a:ext cx="1736400" cy="832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28"/>
          <p:cNvSpPr txBox="1"/>
          <p:nvPr>
            <p:ph idx="4" type="subTitle"/>
          </p:nvPr>
        </p:nvSpPr>
        <p:spPr>
          <a:xfrm>
            <a:off x="5675475" y="2387600"/>
            <a:ext cx="2281500" cy="507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44" name="Google Shape;344;p28"/>
          <p:cNvSpPr txBox="1"/>
          <p:nvPr>
            <p:ph idx="5" type="subTitle"/>
          </p:nvPr>
        </p:nvSpPr>
        <p:spPr>
          <a:xfrm>
            <a:off x="3703837" y="2892750"/>
            <a:ext cx="1736400" cy="832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28"/>
          <p:cNvSpPr txBox="1"/>
          <p:nvPr>
            <p:ph idx="6" type="subTitle"/>
          </p:nvPr>
        </p:nvSpPr>
        <p:spPr>
          <a:xfrm>
            <a:off x="3431250" y="2387600"/>
            <a:ext cx="2281500" cy="507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bg>
      <p:bgPr>
        <a:solidFill>
          <a:schemeClr val="dk2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"/>
          <p:cNvSpPr/>
          <p:nvPr/>
        </p:nvSpPr>
        <p:spPr>
          <a:xfrm rot="-1649710">
            <a:off x="-745161" y="-138100"/>
            <a:ext cx="1749149" cy="106871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9"/>
          <p:cNvSpPr/>
          <p:nvPr/>
        </p:nvSpPr>
        <p:spPr>
          <a:xfrm rot="10481891">
            <a:off x="7873438" y="4088921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9"/>
          <p:cNvSpPr/>
          <p:nvPr/>
        </p:nvSpPr>
        <p:spPr>
          <a:xfrm rot="-3598891">
            <a:off x="8307944" y="1836444"/>
            <a:ext cx="1749122" cy="106869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0" name="Google Shape;350;p29"/>
          <p:cNvGrpSpPr/>
          <p:nvPr/>
        </p:nvGrpSpPr>
        <p:grpSpPr>
          <a:xfrm>
            <a:off x="-45422" y="-7568442"/>
            <a:ext cx="9470500" cy="13231428"/>
            <a:chOff x="6260625" y="2712350"/>
            <a:chExt cx="1146175" cy="1601325"/>
          </a:xfrm>
        </p:grpSpPr>
        <p:sp>
          <p:nvSpPr>
            <p:cNvPr id="351" name="Google Shape;351;p29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4" name="Google Shape;354;p29"/>
          <p:cNvSpPr txBox="1"/>
          <p:nvPr>
            <p:ph idx="1" type="subTitle"/>
          </p:nvPr>
        </p:nvSpPr>
        <p:spPr>
          <a:xfrm>
            <a:off x="2646975" y="2002775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29"/>
          <p:cNvSpPr txBox="1"/>
          <p:nvPr>
            <p:ph idx="2" type="subTitle"/>
          </p:nvPr>
        </p:nvSpPr>
        <p:spPr>
          <a:xfrm>
            <a:off x="5927275" y="2002775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29"/>
          <p:cNvSpPr txBox="1"/>
          <p:nvPr>
            <p:ph idx="3" type="subTitle"/>
          </p:nvPr>
        </p:nvSpPr>
        <p:spPr>
          <a:xfrm>
            <a:off x="2646975" y="3498917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29"/>
          <p:cNvSpPr txBox="1"/>
          <p:nvPr>
            <p:ph idx="4" type="subTitle"/>
          </p:nvPr>
        </p:nvSpPr>
        <p:spPr>
          <a:xfrm>
            <a:off x="5927275" y="3498917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29"/>
          <p:cNvSpPr txBox="1"/>
          <p:nvPr>
            <p:ph idx="5" type="subTitle"/>
          </p:nvPr>
        </p:nvSpPr>
        <p:spPr>
          <a:xfrm>
            <a:off x="2642063" y="1432500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59" name="Google Shape;359;p29"/>
          <p:cNvSpPr txBox="1"/>
          <p:nvPr>
            <p:ph idx="6" type="subTitle"/>
          </p:nvPr>
        </p:nvSpPr>
        <p:spPr>
          <a:xfrm>
            <a:off x="5927263" y="1432500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0" name="Google Shape;360;p29"/>
          <p:cNvSpPr txBox="1"/>
          <p:nvPr>
            <p:ph idx="7" type="subTitle"/>
          </p:nvPr>
        </p:nvSpPr>
        <p:spPr>
          <a:xfrm>
            <a:off x="2642063" y="2933875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1" name="Google Shape;361;p29"/>
          <p:cNvSpPr txBox="1"/>
          <p:nvPr>
            <p:ph idx="8" type="subTitle"/>
          </p:nvPr>
        </p:nvSpPr>
        <p:spPr>
          <a:xfrm>
            <a:off x="5927263" y="2933875"/>
            <a:ext cx="2083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2" name="Google Shape;362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63" name="Google Shape;363;p29"/>
          <p:cNvSpPr/>
          <p:nvPr/>
        </p:nvSpPr>
        <p:spPr>
          <a:xfrm rot="-8803004">
            <a:off x="5904190" y="-728091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9"/>
          <p:cNvSpPr/>
          <p:nvPr/>
        </p:nvSpPr>
        <p:spPr>
          <a:xfrm flipH="1" rot="-1954942">
            <a:off x="2299348" y="48269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bg>
      <p:bgPr>
        <a:solidFill>
          <a:schemeClr val="dk2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 rot="8730923">
            <a:off x="-745105" y="-138116"/>
            <a:ext cx="1749096" cy="106867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0"/>
          <p:cNvSpPr/>
          <p:nvPr/>
        </p:nvSpPr>
        <p:spPr>
          <a:xfrm rot="8389614">
            <a:off x="8025801" y="3479342"/>
            <a:ext cx="1749052" cy="106865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0"/>
          <p:cNvSpPr/>
          <p:nvPr/>
        </p:nvSpPr>
        <p:spPr>
          <a:xfrm rot="5970169">
            <a:off x="-868267" y="4074169"/>
            <a:ext cx="1749090" cy="106867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9" name="Google Shape;369;p30"/>
          <p:cNvGrpSpPr/>
          <p:nvPr/>
        </p:nvGrpSpPr>
        <p:grpSpPr>
          <a:xfrm rot="-419595">
            <a:off x="-518157" y="-7822217"/>
            <a:ext cx="9470466" cy="13231379"/>
            <a:chOff x="6260625" y="2712350"/>
            <a:chExt cx="1146175" cy="1601325"/>
          </a:xfrm>
        </p:grpSpPr>
        <p:sp>
          <p:nvSpPr>
            <p:cNvPr id="370" name="Google Shape;370;p30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3" name="Google Shape;373;p30"/>
          <p:cNvSpPr txBox="1"/>
          <p:nvPr>
            <p:ph idx="1" type="subTitle"/>
          </p:nvPr>
        </p:nvSpPr>
        <p:spPr>
          <a:xfrm>
            <a:off x="1809050" y="2002775"/>
            <a:ext cx="2702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30"/>
          <p:cNvSpPr txBox="1"/>
          <p:nvPr>
            <p:ph idx="2" type="subTitle"/>
          </p:nvPr>
        </p:nvSpPr>
        <p:spPr>
          <a:xfrm>
            <a:off x="5091755" y="2002775"/>
            <a:ext cx="2702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30"/>
          <p:cNvSpPr txBox="1"/>
          <p:nvPr>
            <p:ph idx="3" type="subTitle"/>
          </p:nvPr>
        </p:nvSpPr>
        <p:spPr>
          <a:xfrm>
            <a:off x="1809050" y="3462000"/>
            <a:ext cx="2702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30"/>
          <p:cNvSpPr txBox="1"/>
          <p:nvPr>
            <p:ph idx="4" type="subTitle"/>
          </p:nvPr>
        </p:nvSpPr>
        <p:spPr>
          <a:xfrm>
            <a:off x="5091755" y="3462000"/>
            <a:ext cx="27024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30"/>
          <p:cNvSpPr txBox="1"/>
          <p:nvPr>
            <p:ph idx="5" type="subTitle"/>
          </p:nvPr>
        </p:nvSpPr>
        <p:spPr>
          <a:xfrm>
            <a:off x="1685200" y="1432500"/>
            <a:ext cx="2950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8" name="Google Shape;378;p30"/>
          <p:cNvSpPr txBox="1"/>
          <p:nvPr>
            <p:ph idx="6" type="subTitle"/>
          </p:nvPr>
        </p:nvSpPr>
        <p:spPr>
          <a:xfrm>
            <a:off x="4967860" y="1432500"/>
            <a:ext cx="2950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9" name="Google Shape;379;p30"/>
          <p:cNvSpPr txBox="1"/>
          <p:nvPr>
            <p:ph idx="7" type="subTitle"/>
          </p:nvPr>
        </p:nvSpPr>
        <p:spPr>
          <a:xfrm>
            <a:off x="1685200" y="2887175"/>
            <a:ext cx="2950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0" name="Google Shape;380;p30"/>
          <p:cNvSpPr txBox="1"/>
          <p:nvPr>
            <p:ph idx="8" type="subTitle"/>
          </p:nvPr>
        </p:nvSpPr>
        <p:spPr>
          <a:xfrm>
            <a:off x="4967860" y="2887175"/>
            <a:ext cx="29502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1" name="Google Shape;381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2" name="Google Shape;382;p30"/>
          <p:cNvSpPr/>
          <p:nvPr/>
        </p:nvSpPr>
        <p:spPr>
          <a:xfrm rot="-5867923">
            <a:off x="8502481" y="-53784"/>
            <a:ext cx="1749137" cy="106870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0"/>
          <p:cNvSpPr/>
          <p:nvPr/>
        </p:nvSpPr>
        <p:spPr>
          <a:xfrm flipH="1" rot="-1954942">
            <a:off x="5509398" y="4876535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5400000">
            <a:off x="-693892" y="3909835"/>
            <a:ext cx="1749225" cy="106875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4"/>
          <p:cNvSpPr/>
          <p:nvPr/>
        </p:nvSpPr>
        <p:spPr>
          <a:xfrm rot="9411470">
            <a:off x="-440193" y="-290510"/>
            <a:ext cx="1748988" cy="106861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4"/>
          <p:cNvSpPr/>
          <p:nvPr/>
        </p:nvSpPr>
        <p:spPr>
          <a:xfrm rot="-2001380">
            <a:off x="8330681" y="3909939"/>
            <a:ext cx="1748909" cy="106856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 rot="-5990741">
            <a:off x="8024070" y="-155054"/>
            <a:ext cx="1749100" cy="106868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4"/>
          <p:cNvGrpSpPr/>
          <p:nvPr/>
        </p:nvGrpSpPr>
        <p:grpSpPr>
          <a:xfrm>
            <a:off x="-470872" y="-485254"/>
            <a:ext cx="9470500" cy="13231428"/>
            <a:chOff x="6260625" y="2712350"/>
            <a:chExt cx="1146175" cy="1601325"/>
          </a:xfrm>
        </p:grpSpPr>
        <p:sp>
          <p:nvSpPr>
            <p:cNvPr id="43" name="Google Shape;43;p4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4"/>
          <p:cNvSpPr/>
          <p:nvPr/>
        </p:nvSpPr>
        <p:spPr>
          <a:xfrm rot="-9271741">
            <a:off x="1460861" y="-6548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4"/>
          <p:cNvSpPr/>
          <p:nvPr/>
        </p:nvSpPr>
        <p:spPr>
          <a:xfrm rot="1954942">
            <a:off x="465039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4"/>
          <p:cNvSpPr txBox="1"/>
          <p:nvPr>
            <p:ph idx="1" type="body"/>
          </p:nvPr>
        </p:nvSpPr>
        <p:spPr>
          <a:xfrm>
            <a:off x="1586900" y="2586500"/>
            <a:ext cx="25650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type="title"/>
          </p:nvPr>
        </p:nvSpPr>
        <p:spPr>
          <a:xfrm>
            <a:off x="1586900" y="1355600"/>
            <a:ext cx="2923800" cy="10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solidFill>
          <a:schemeClr val="accent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"/>
          <p:cNvSpPr/>
          <p:nvPr/>
        </p:nvSpPr>
        <p:spPr>
          <a:xfrm rot="-8803004">
            <a:off x="1311492" y="-596389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1"/>
          <p:cNvSpPr/>
          <p:nvPr/>
        </p:nvSpPr>
        <p:spPr>
          <a:xfrm rot="9243454">
            <a:off x="-592793" y="90497"/>
            <a:ext cx="1749178" cy="106872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1"/>
          <p:cNvSpPr/>
          <p:nvPr/>
        </p:nvSpPr>
        <p:spPr>
          <a:xfrm rot="4712302">
            <a:off x="-546090" y="4303606"/>
            <a:ext cx="1748947" cy="106858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1"/>
          <p:cNvSpPr/>
          <p:nvPr/>
        </p:nvSpPr>
        <p:spPr>
          <a:xfrm rot="-2262248">
            <a:off x="8203522" y="4074196"/>
            <a:ext cx="1749095" cy="106867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1"/>
          <p:cNvSpPr txBox="1"/>
          <p:nvPr>
            <p:ph idx="1" type="subTitle"/>
          </p:nvPr>
        </p:nvSpPr>
        <p:spPr>
          <a:xfrm>
            <a:off x="3446700" y="2155175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31"/>
          <p:cNvSpPr txBox="1"/>
          <p:nvPr>
            <p:ph idx="2" type="subTitle"/>
          </p:nvPr>
        </p:nvSpPr>
        <p:spPr>
          <a:xfrm>
            <a:off x="6173394" y="2155175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31"/>
          <p:cNvSpPr txBox="1"/>
          <p:nvPr>
            <p:ph idx="3" type="subTitle"/>
          </p:nvPr>
        </p:nvSpPr>
        <p:spPr>
          <a:xfrm>
            <a:off x="3446700" y="3879917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31"/>
          <p:cNvSpPr txBox="1"/>
          <p:nvPr>
            <p:ph idx="4" type="subTitle"/>
          </p:nvPr>
        </p:nvSpPr>
        <p:spPr>
          <a:xfrm>
            <a:off x="6173394" y="3879917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31"/>
          <p:cNvSpPr txBox="1"/>
          <p:nvPr>
            <p:ph idx="5" type="subTitle"/>
          </p:nvPr>
        </p:nvSpPr>
        <p:spPr>
          <a:xfrm>
            <a:off x="3446650" y="1276575"/>
            <a:ext cx="2250600" cy="881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94" name="Google Shape;394;p31"/>
          <p:cNvSpPr txBox="1"/>
          <p:nvPr>
            <p:ph idx="6" type="subTitle"/>
          </p:nvPr>
        </p:nvSpPr>
        <p:spPr>
          <a:xfrm>
            <a:off x="6173375" y="1276575"/>
            <a:ext cx="2250600" cy="881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95" name="Google Shape;395;p31"/>
          <p:cNvSpPr txBox="1"/>
          <p:nvPr>
            <p:ph idx="7" type="subTitle"/>
          </p:nvPr>
        </p:nvSpPr>
        <p:spPr>
          <a:xfrm>
            <a:off x="3446650" y="3006475"/>
            <a:ext cx="2250600" cy="881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96" name="Google Shape;396;p31"/>
          <p:cNvSpPr txBox="1"/>
          <p:nvPr>
            <p:ph idx="8" type="subTitle"/>
          </p:nvPr>
        </p:nvSpPr>
        <p:spPr>
          <a:xfrm>
            <a:off x="6173375" y="3006475"/>
            <a:ext cx="2250600" cy="881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97" name="Google Shape;397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8" name="Google Shape;398;p31"/>
          <p:cNvSpPr/>
          <p:nvPr/>
        </p:nvSpPr>
        <p:spPr>
          <a:xfrm flipH="1" rot="-1954942">
            <a:off x="5227098" y="491021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1"/>
          <p:cNvSpPr/>
          <p:nvPr/>
        </p:nvSpPr>
        <p:spPr>
          <a:xfrm rot="-5400000">
            <a:off x="8051131" y="42307"/>
            <a:ext cx="1749050" cy="106865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1"/>
          <p:cNvSpPr txBox="1"/>
          <p:nvPr>
            <p:ph idx="9" type="subTitle"/>
          </p:nvPr>
        </p:nvSpPr>
        <p:spPr>
          <a:xfrm>
            <a:off x="719994" y="2155175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31"/>
          <p:cNvSpPr txBox="1"/>
          <p:nvPr>
            <p:ph idx="13" type="subTitle"/>
          </p:nvPr>
        </p:nvSpPr>
        <p:spPr>
          <a:xfrm>
            <a:off x="719994" y="3879917"/>
            <a:ext cx="22506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31"/>
          <p:cNvSpPr txBox="1"/>
          <p:nvPr>
            <p:ph idx="14" type="subTitle"/>
          </p:nvPr>
        </p:nvSpPr>
        <p:spPr>
          <a:xfrm>
            <a:off x="720000" y="1276575"/>
            <a:ext cx="2250600" cy="881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3" name="Google Shape;403;p31"/>
          <p:cNvSpPr txBox="1"/>
          <p:nvPr>
            <p:ph idx="15" type="subTitle"/>
          </p:nvPr>
        </p:nvSpPr>
        <p:spPr>
          <a:xfrm>
            <a:off x="720000" y="3006475"/>
            <a:ext cx="2250600" cy="8811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_1_1_1_2">
    <p:bg>
      <p:bgPr>
        <a:solidFill>
          <a:schemeClr val="dk2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2"/>
          <p:cNvSpPr/>
          <p:nvPr/>
        </p:nvSpPr>
        <p:spPr>
          <a:xfrm flipH="1" rot="1162741">
            <a:off x="8051190" y="2321998"/>
            <a:ext cx="1748968" cy="106860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2"/>
          <p:cNvSpPr/>
          <p:nvPr/>
        </p:nvSpPr>
        <p:spPr>
          <a:xfrm rot="7678680">
            <a:off x="-1021420" y="863712"/>
            <a:ext cx="1749167" cy="10687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2"/>
          <p:cNvSpPr/>
          <p:nvPr/>
        </p:nvSpPr>
        <p:spPr>
          <a:xfrm rot="2536814">
            <a:off x="-546092" y="4455999"/>
            <a:ext cx="1748901" cy="106855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8" name="Google Shape;408;p32"/>
          <p:cNvGrpSpPr/>
          <p:nvPr/>
        </p:nvGrpSpPr>
        <p:grpSpPr>
          <a:xfrm rot="-163155">
            <a:off x="-350142" y="-7797182"/>
            <a:ext cx="9470505" cy="13231434"/>
            <a:chOff x="6260625" y="2712350"/>
            <a:chExt cx="1146175" cy="1601325"/>
          </a:xfrm>
        </p:grpSpPr>
        <p:sp>
          <p:nvSpPr>
            <p:cNvPr id="409" name="Google Shape;409;p32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32"/>
          <p:cNvSpPr/>
          <p:nvPr/>
        </p:nvSpPr>
        <p:spPr>
          <a:xfrm rot="8590487">
            <a:off x="8203490" y="4074136"/>
            <a:ext cx="1749120" cy="106869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2"/>
          <p:cNvSpPr/>
          <p:nvPr/>
        </p:nvSpPr>
        <p:spPr>
          <a:xfrm rot="-3573775">
            <a:off x="8279730" y="118488"/>
            <a:ext cx="1749078" cy="106866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2"/>
          <p:cNvSpPr/>
          <p:nvPr/>
        </p:nvSpPr>
        <p:spPr>
          <a:xfrm rot="-8803004">
            <a:off x="1311492" y="-596389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2"/>
          <p:cNvSpPr txBox="1"/>
          <p:nvPr>
            <p:ph idx="1" type="subTitle"/>
          </p:nvPr>
        </p:nvSpPr>
        <p:spPr>
          <a:xfrm>
            <a:off x="4028888" y="2002775"/>
            <a:ext cx="13908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32"/>
          <p:cNvSpPr txBox="1"/>
          <p:nvPr>
            <p:ph idx="2" type="subTitle"/>
          </p:nvPr>
        </p:nvSpPr>
        <p:spPr>
          <a:xfrm>
            <a:off x="6374650" y="2002775"/>
            <a:ext cx="13908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32"/>
          <p:cNvSpPr txBox="1"/>
          <p:nvPr>
            <p:ph idx="3" type="subTitle"/>
          </p:nvPr>
        </p:nvSpPr>
        <p:spPr>
          <a:xfrm>
            <a:off x="4028888" y="3573556"/>
            <a:ext cx="13908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32"/>
          <p:cNvSpPr txBox="1"/>
          <p:nvPr>
            <p:ph idx="4" type="subTitle"/>
          </p:nvPr>
        </p:nvSpPr>
        <p:spPr>
          <a:xfrm>
            <a:off x="6374650" y="3573556"/>
            <a:ext cx="13908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32"/>
          <p:cNvSpPr txBox="1"/>
          <p:nvPr>
            <p:ph idx="5" type="subTitle"/>
          </p:nvPr>
        </p:nvSpPr>
        <p:spPr>
          <a:xfrm>
            <a:off x="3599050" y="1432700"/>
            <a:ext cx="225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0" name="Google Shape;420;p32"/>
          <p:cNvSpPr txBox="1"/>
          <p:nvPr>
            <p:ph idx="6" type="subTitle"/>
          </p:nvPr>
        </p:nvSpPr>
        <p:spPr>
          <a:xfrm>
            <a:off x="5944775" y="1432700"/>
            <a:ext cx="225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1" name="Google Shape;421;p32"/>
          <p:cNvSpPr txBox="1"/>
          <p:nvPr>
            <p:ph idx="7" type="subTitle"/>
          </p:nvPr>
        </p:nvSpPr>
        <p:spPr>
          <a:xfrm>
            <a:off x="3599050" y="3010075"/>
            <a:ext cx="225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2" name="Google Shape;422;p32"/>
          <p:cNvSpPr txBox="1"/>
          <p:nvPr>
            <p:ph idx="8" type="subTitle"/>
          </p:nvPr>
        </p:nvSpPr>
        <p:spPr>
          <a:xfrm>
            <a:off x="5944775" y="3010075"/>
            <a:ext cx="225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3" name="Google Shape;423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24" name="Google Shape;424;p32"/>
          <p:cNvSpPr txBox="1"/>
          <p:nvPr>
            <p:ph idx="9" type="subTitle"/>
          </p:nvPr>
        </p:nvSpPr>
        <p:spPr>
          <a:xfrm>
            <a:off x="1683347" y="2002775"/>
            <a:ext cx="13908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32"/>
          <p:cNvSpPr txBox="1"/>
          <p:nvPr>
            <p:ph idx="13" type="subTitle"/>
          </p:nvPr>
        </p:nvSpPr>
        <p:spPr>
          <a:xfrm>
            <a:off x="1683347" y="3573556"/>
            <a:ext cx="13908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32"/>
          <p:cNvSpPr txBox="1"/>
          <p:nvPr>
            <p:ph idx="14" type="subTitle"/>
          </p:nvPr>
        </p:nvSpPr>
        <p:spPr>
          <a:xfrm>
            <a:off x="1253400" y="1432700"/>
            <a:ext cx="225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7" name="Google Shape;427;p32"/>
          <p:cNvSpPr txBox="1"/>
          <p:nvPr>
            <p:ph idx="15" type="subTitle"/>
          </p:nvPr>
        </p:nvSpPr>
        <p:spPr>
          <a:xfrm>
            <a:off x="1253425" y="3010075"/>
            <a:ext cx="22506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bg>
      <p:bgPr>
        <a:solidFill>
          <a:schemeClr val="dk2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/>
          <p:nvPr/>
        </p:nvSpPr>
        <p:spPr>
          <a:xfrm rot="8996590">
            <a:off x="-745209" y="14290"/>
            <a:ext cx="1749194" cy="106873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3"/>
          <p:cNvSpPr/>
          <p:nvPr/>
        </p:nvSpPr>
        <p:spPr>
          <a:xfrm rot="4388496">
            <a:off x="7873446" y="3631720"/>
            <a:ext cx="1749005" cy="106862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3"/>
          <p:cNvSpPr/>
          <p:nvPr/>
        </p:nvSpPr>
        <p:spPr>
          <a:xfrm rot="-5790320">
            <a:off x="8184332" y="-444059"/>
            <a:ext cx="1749118" cy="106869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2" name="Google Shape;432;p33"/>
          <p:cNvGrpSpPr/>
          <p:nvPr/>
        </p:nvGrpSpPr>
        <p:grpSpPr>
          <a:xfrm rot="-458563">
            <a:off x="-426488" y="-7796978"/>
            <a:ext cx="9470500" cy="13231427"/>
            <a:chOff x="6260625" y="2712350"/>
            <a:chExt cx="1146175" cy="1601325"/>
          </a:xfrm>
        </p:grpSpPr>
        <p:sp>
          <p:nvSpPr>
            <p:cNvPr id="433" name="Google Shape;433;p33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6" name="Google Shape;436;p33"/>
          <p:cNvSpPr/>
          <p:nvPr/>
        </p:nvSpPr>
        <p:spPr>
          <a:xfrm rot="-8803004">
            <a:off x="4354940" y="-728091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3"/>
          <p:cNvSpPr/>
          <p:nvPr/>
        </p:nvSpPr>
        <p:spPr>
          <a:xfrm flipH="1" rot="-1954942">
            <a:off x="5501823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3"/>
          <p:cNvSpPr txBox="1"/>
          <p:nvPr>
            <p:ph hasCustomPrompt="1" type="title"/>
          </p:nvPr>
        </p:nvSpPr>
        <p:spPr>
          <a:xfrm>
            <a:off x="1819150" y="575600"/>
            <a:ext cx="55056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39" name="Google Shape;439;p33"/>
          <p:cNvSpPr txBox="1"/>
          <p:nvPr>
            <p:ph idx="1" type="subTitle"/>
          </p:nvPr>
        </p:nvSpPr>
        <p:spPr>
          <a:xfrm>
            <a:off x="1819150" y="1357827"/>
            <a:ext cx="55056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33"/>
          <p:cNvSpPr txBox="1"/>
          <p:nvPr>
            <p:ph hasCustomPrompt="1" idx="2" type="title"/>
          </p:nvPr>
        </p:nvSpPr>
        <p:spPr>
          <a:xfrm>
            <a:off x="1819150" y="1955542"/>
            <a:ext cx="55056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41" name="Google Shape;441;p33"/>
          <p:cNvSpPr txBox="1"/>
          <p:nvPr>
            <p:ph idx="3" type="subTitle"/>
          </p:nvPr>
        </p:nvSpPr>
        <p:spPr>
          <a:xfrm>
            <a:off x="1819150" y="2737769"/>
            <a:ext cx="55056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33"/>
          <p:cNvSpPr txBox="1"/>
          <p:nvPr>
            <p:ph hasCustomPrompt="1" idx="4" type="title"/>
          </p:nvPr>
        </p:nvSpPr>
        <p:spPr>
          <a:xfrm>
            <a:off x="1819150" y="3340471"/>
            <a:ext cx="55056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43" name="Google Shape;443;p33"/>
          <p:cNvSpPr txBox="1"/>
          <p:nvPr>
            <p:ph idx="5" type="subTitle"/>
          </p:nvPr>
        </p:nvSpPr>
        <p:spPr>
          <a:xfrm>
            <a:off x="1819150" y="4122699"/>
            <a:ext cx="55056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bg>
      <p:bgPr>
        <a:solidFill>
          <a:schemeClr val="dk2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/>
          <p:nvPr/>
        </p:nvSpPr>
        <p:spPr>
          <a:xfrm rot="7331873">
            <a:off x="-936190" y="1385952"/>
            <a:ext cx="1749230" cy="106876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4"/>
          <p:cNvSpPr/>
          <p:nvPr/>
        </p:nvSpPr>
        <p:spPr>
          <a:xfrm rot="-1839018">
            <a:off x="8335650" y="4097225"/>
            <a:ext cx="1749061" cy="106865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/>
          <p:nvPr/>
        </p:nvSpPr>
        <p:spPr>
          <a:xfrm rot="7690438">
            <a:off x="7838788" y="807710"/>
            <a:ext cx="1749188" cy="1068734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8" name="Google Shape;448;p34"/>
          <p:cNvGrpSpPr/>
          <p:nvPr/>
        </p:nvGrpSpPr>
        <p:grpSpPr>
          <a:xfrm rot="-125302">
            <a:off x="-470706" y="-2159800"/>
            <a:ext cx="9470486" cy="13231409"/>
            <a:chOff x="6260625" y="2712350"/>
            <a:chExt cx="1146175" cy="1601325"/>
          </a:xfrm>
        </p:grpSpPr>
        <p:sp>
          <p:nvSpPr>
            <p:cNvPr id="449" name="Google Shape;449;p34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34"/>
          <p:cNvSpPr/>
          <p:nvPr/>
        </p:nvSpPr>
        <p:spPr>
          <a:xfrm rot="-8803004">
            <a:off x="2247965" y="-765266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4"/>
          <p:cNvSpPr/>
          <p:nvPr/>
        </p:nvSpPr>
        <p:spPr>
          <a:xfrm flipH="1" rot="-1954942">
            <a:off x="1039973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4"/>
          <p:cNvSpPr txBox="1"/>
          <p:nvPr>
            <p:ph hasCustomPrompt="1" type="title"/>
          </p:nvPr>
        </p:nvSpPr>
        <p:spPr>
          <a:xfrm>
            <a:off x="1739350" y="2509819"/>
            <a:ext cx="1177500" cy="4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55" name="Google Shape;455;p34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6" name="Google Shape;456;p34"/>
          <p:cNvSpPr txBox="1"/>
          <p:nvPr>
            <p:ph idx="1" type="subTitle"/>
          </p:nvPr>
        </p:nvSpPr>
        <p:spPr>
          <a:xfrm>
            <a:off x="1688350" y="3586769"/>
            <a:ext cx="1279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34"/>
          <p:cNvSpPr txBox="1"/>
          <p:nvPr>
            <p:ph idx="3" type="subTitle"/>
          </p:nvPr>
        </p:nvSpPr>
        <p:spPr>
          <a:xfrm>
            <a:off x="1310350" y="3016494"/>
            <a:ext cx="20355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58" name="Google Shape;458;p34"/>
          <p:cNvSpPr txBox="1"/>
          <p:nvPr>
            <p:ph hasCustomPrompt="1" idx="4" type="title"/>
          </p:nvPr>
        </p:nvSpPr>
        <p:spPr>
          <a:xfrm>
            <a:off x="4050600" y="2509819"/>
            <a:ext cx="1042800" cy="4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59" name="Google Shape;459;p34"/>
          <p:cNvSpPr txBox="1"/>
          <p:nvPr>
            <p:ph idx="5" type="subTitle"/>
          </p:nvPr>
        </p:nvSpPr>
        <p:spPr>
          <a:xfrm>
            <a:off x="3932250" y="3586769"/>
            <a:ext cx="1279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34"/>
          <p:cNvSpPr txBox="1"/>
          <p:nvPr>
            <p:ph idx="6" type="subTitle"/>
          </p:nvPr>
        </p:nvSpPr>
        <p:spPr>
          <a:xfrm>
            <a:off x="3554325" y="3016494"/>
            <a:ext cx="20355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61" name="Google Shape;461;p34"/>
          <p:cNvSpPr txBox="1"/>
          <p:nvPr>
            <p:ph hasCustomPrompt="1" idx="7" type="title"/>
          </p:nvPr>
        </p:nvSpPr>
        <p:spPr>
          <a:xfrm>
            <a:off x="6294425" y="2509819"/>
            <a:ext cx="1042800" cy="45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62" name="Google Shape;462;p34"/>
          <p:cNvSpPr txBox="1"/>
          <p:nvPr>
            <p:ph idx="8" type="subTitle"/>
          </p:nvPr>
        </p:nvSpPr>
        <p:spPr>
          <a:xfrm>
            <a:off x="6176025" y="3586769"/>
            <a:ext cx="1279500" cy="64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34"/>
          <p:cNvSpPr txBox="1"/>
          <p:nvPr>
            <p:ph idx="9" type="subTitle"/>
          </p:nvPr>
        </p:nvSpPr>
        <p:spPr>
          <a:xfrm>
            <a:off x="5798150" y="3016494"/>
            <a:ext cx="20355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bg>
      <p:bgPr>
        <a:solidFill>
          <a:schemeClr val="dk2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5"/>
          <p:cNvSpPr/>
          <p:nvPr/>
        </p:nvSpPr>
        <p:spPr>
          <a:xfrm rot="-3448116">
            <a:off x="8295066" y="1542438"/>
            <a:ext cx="1748849" cy="10685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5"/>
          <p:cNvSpPr/>
          <p:nvPr/>
        </p:nvSpPr>
        <p:spPr>
          <a:xfrm>
            <a:off x="-357075" y="-224700"/>
            <a:ext cx="1749050" cy="106865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5"/>
          <p:cNvSpPr/>
          <p:nvPr/>
        </p:nvSpPr>
        <p:spPr>
          <a:xfrm rot="-7133060">
            <a:off x="-509593" y="2598405"/>
            <a:ext cx="1749256" cy="106877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5"/>
          <p:cNvSpPr/>
          <p:nvPr/>
        </p:nvSpPr>
        <p:spPr>
          <a:xfrm rot="-323959">
            <a:off x="8232091" y="4453206"/>
            <a:ext cx="1749115" cy="106869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5"/>
          <p:cNvSpPr/>
          <p:nvPr/>
        </p:nvSpPr>
        <p:spPr>
          <a:xfrm rot="-8493134">
            <a:off x="7546111" y="-714458"/>
            <a:ext cx="1749329" cy="106882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0" name="Google Shape;470;p35"/>
          <p:cNvGrpSpPr/>
          <p:nvPr/>
        </p:nvGrpSpPr>
        <p:grpSpPr>
          <a:xfrm rot="-400934">
            <a:off x="84239" y="-1490912"/>
            <a:ext cx="7753939" cy="10833054"/>
            <a:chOff x="6260625" y="2712350"/>
            <a:chExt cx="1146175" cy="1601325"/>
          </a:xfrm>
        </p:grpSpPr>
        <p:sp>
          <p:nvSpPr>
            <p:cNvPr id="471" name="Google Shape;471;p35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4" name="Google Shape;474;p35"/>
          <p:cNvGrpSpPr/>
          <p:nvPr/>
        </p:nvGrpSpPr>
        <p:grpSpPr>
          <a:xfrm rot="460823">
            <a:off x="639485" y="-711"/>
            <a:ext cx="8571368" cy="12073428"/>
            <a:chOff x="6949425" y="870600"/>
            <a:chExt cx="1155475" cy="1627575"/>
          </a:xfrm>
        </p:grpSpPr>
        <p:sp>
          <p:nvSpPr>
            <p:cNvPr id="475" name="Google Shape;475;p35"/>
            <p:cNvSpPr/>
            <p:nvPr/>
          </p:nvSpPr>
          <p:spPr>
            <a:xfrm>
              <a:off x="6949425" y="870600"/>
              <a:ext cx="1155475" cy="1627575"/>
            </a:xfrm>
            <a:custGeom>
              <a:rect b="b" l="l" r="r" t="t"/>
              <a:pathLst>
                <a:path extrusionOk="0" h="65103" w="46219">
                  <a:moveTo>
                    <a:pt x="39569" y="0"/>
                  </a:moveTo>
                  <a:cubicBezTo>
                    <a:pt x="39523" y="0"/>
                    <a:pt x="39477" y="2"/>
                    <a:pt x="39431" y="5"/>
                  </a:cubicBezTo>
                  <a:lnTo>
                    <a:pt x="1787" y="3042"/>
                  </a:lnTo>
                  <a:cubicBezTo>
                    <a:pt x="760" y="3131"/>
                    <a:pt x="1" y="4024"/>
                    <a:pt x="75" y="5051"/>
                  </a:cubicBezTo>
                  <a:lnTo>
                    <a:pt x="4779" y="63385"/>
                  </a:lnTo>
                  <a:cubicBezTo>
                    <a:pt x="4864" y="64366"/>
                    <a:pt x="5682" y="65102"/>
                    <a:pt x="6636" y="65102"/>
                  </a:cubicBezTo>
                  <a:cubicBezTo>
                    <a:pt x="6682" y="65102"/>
                    <a:pt x="6727" y="65101"/>
                    <a:pt x="6773" y="65097"/>
                  </a:cubicBezTo>
                  <a:lnTo>
                    <a:pt x="44432" y="62061"/>
                  </a:lnTo>
                  <a:cubicBezTo>
                    <a:pt x="45459" y="61971"/>
                    <a:pt x="46218" y="61078"/>
                    <a:pt x="46129" y="60051"/>
                  </a:cubicBezTo>
                  <a:lnTo>
                    <a:pt x="41440" y="1717"/>
                  </a:lnTo>
                  <a:cubicBezTo>
                    <a:pt x="41355" y="737"/>
                    <a:pt x="40537" y="0"/>
                    <a:pt x="39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7036875" y="942175"/>
              <a:ext cx="139950" cy="1552150"/>
            </a:xfrm>
            <a:custGeom>
              <a:rect b="b" l="l" r="r" t="t"/>
              <a:pathLst>
                <a:path extrusionOk="0" h="62086" w="5598">
                  <a:moveTo>
                    <a:pt x="596" y="0"/>
                  </a:moveTo>
                  <a:lnTo>
                    <a:pt x="1" y="45"/>
                  </a:lnTo>
                  <a:lnTo>
                    <a:pt x="5002" y="62085"/>
                  </a:lnTo>
                  <a:lnTo>
                    <a:pt x="5597" y="62041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7" name="Google Shape;477;p35"/>
          <p:cNvSpPr txBox="1"/>
          <p:nvPr>
            <p:ph type="ctrTitle"/>
          </p:nvPr>
        </p:nvSpPr>
        <p:spPr>
          <a:xfrm rot="209237">
            <a:off x="3734054" y="888447"/>
            <a:ext cx="3274864" cy="690379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8" name="Google Shape;478;p35"/>
          <p:cNvSpPr txBox="1"/>
          <p:nvPr>
            <p:ph idx="1" type="subTitle"/>
          </p:nvPr>
        </p:nvSpPr>
        <p:spPr>
          <a:xfrm rot="209466">
            <a:off x="3537381" y="1620421"/>
            <a:ext cx="3522537" cy="141382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79" name="Google Shape;479;p35"/>
          <p:cNvSpPr txBox="1"/>
          <p:nvPr/>
        </p:nvSpPr>
        <p:spPr>
          <a:xfrm>
            <a:off x="2726825" y="3482857"/>
            <a:ext cx="46104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Special Elite"/>
                <a:ea typeface="Special Elite"/>
                <a:cs typeface="Special Elite"/>
                <a:sym typeface="Special Elite"/>
              </a:rPr>
              <a:t>CREDITS: This presentation template was created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Special Elite"/>
                <a:ea typeface="Special Elite"/>
                <a:cs typeface="Special Elite"/>
                <a:sym typeface="Special Elit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Special Elite"/>
                <a:ea typeface="Special Elite"/>
                <a:cs typeface="Special Elite"/>
                <a:sym typeface="Special Elite"/>
              </a:rPr>
              <a:t>, including icons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Special Elite"/>
                <a:ea typeface="Special Elite"/>
                <a:cs typeface="Special Elite"/>
                <a:sym typeface="Special Elit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accent1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" sz="1000">
                <a:solidFill>
                  <a:schemeClr val="accent1"/>
                </a:solidFill>
                <a:latin typeface="Special Elite"/>
                <a:ea typeface="Special Elite"/>
                <a:cs typeface="Special Elite"/>
                <a:sym typeface="Special Elite"/>
              </a:rPr>
              <a:t>and infographics &amp; images by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Special Elite"/>
                <a:ea typeface="Special Elite"/>
                <a:cs typeface="Special Elite"/>
                <a:sym typeface="Special Elit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accent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bg>
      <p:bgPr>
        <a:solidFill>
          <a:schemeClr val="dk2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6"/>
          <p:cNvSpPr/>
          <p:nvPr/>
        </p:nvSpPr>
        <p:spPr>
          <a:xfrm rot="8996590">
            <a:off x="-1067434" y="-60085"/>
            <a:ext cx="1749194" cy="106873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6"/>
          <p:cNvSpPr/>
          <p:nvPr/>
        </p:nvSpPr>
        <p:spPr>
          <a:xfrm rot="-1049239">
            <a:off x="7873446" y="4546128"/>
            <a:ext cx="1749080" cy="10686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"/>
          <p:cNvSpPr/>
          <p:nvPr/>
        </p:nvSpPr>
        <p:spPr>
          <a:xfrm rot="-3705843">
            <a:off x="8331951" y="1340731"/>
            <a:ext cx="1749037" cy="106864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4" name="Google Shape;484;p36"/>
          <p:cNvGrpSpPr/>
          <p:nvPr/>
        </p:nvGrpSpPr>
        <p:grpSpPr>
          <a:xfrm rot="10273671">
            <a:off x="217120" y="-293383"/>
            <a:ext cx="9470444" cy="13231373"/>
            <a:chOff x="6260625" y="2712350"/>
            <a:chExt cx="1146175" cy="1601325"/>
          </a:xfrm>
        </p:grpSpPr>
        <p:sp>
          <p:nvSpPr>
            <p:cNvPr id="485" name="Google Shape;485;p36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8" name="Google Shape;488;p36"/>
          <p:cNvSpPr/>
          <p:nvPr/>
        </p:nvSpPr>
        <p:spPr>
          <a:xfrm rot="-8803004">
            <a:off x="5686615" y="-728091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6"/>
          <p:cNvSpPr/>
          <p:nvPr/>
        </p:nvSpPr>
        <p:spPr>
          <a:xfrm flipH="1" rot="-1954942">
            <a:off x="31965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_1">
    <p:bg>
      <p:bgPr>
        <a:solidFill>
          <a:schemeClr val="dk2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"/>
          <p:cNvSpPr/>
          <p:nvPr/>
        </p:nvSpPr>
        <p:spPr>
          <a:xfrm rot="-8803004">
            <a:off x="4162615" y="-728091"/>
            <a:ext cx="1749118" cy="106869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7"/>
          <p:cNvSpPr/>
          <p:nvPr/>
        </p:nvSpPr>
        <p:spPr>
          <a:xfrm rot="5665293">
            <a:off x="-789192" y="4062093"/>
            <a:ext cx="1749184" cy="106873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7"/>
          <p:cNvSpPr/>
          <p:nvPr/>
        </p:nvSpPr>
        <p:spPr>
          <a:xfrm rot="-1049239">
            <a:off x="7873446" y="4165128"/>
            <a:ext cx="1749080" cy="10686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7"/>
          <p:cNvSpPr/>
          <p:nvPr/>
        </p:nvSpPr>
        <p:spPr>
          <a:xfrm rot="-5400000">
            <a:off x="8255749" y="-107080"/>
            <a:ext cx="1749050" cy="106865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7"/>
          <p:cNvSpPr/>
          <p:nvPr/>
        </p:nvSpPr>
        <p:spPr>
          <a:xfrm flipH="1" rot="-1954942">
            <a:off x="44919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6" name="Google Shape;496;p37"/>
          <p:cNvGrpSpPr/>
          <p:nvPr/>
        </p:nvGrpSpPr>
        <p:grpSpPr>
          <a:xfrm rot="-393538">
            <a:off x="-522989" y="-7879675"/>
            <a:ext cx="9470363" cy="13231254"/>
            <a:chOff x="6260625" y="2712350"/>
            <a:chExt cx="1146175" cy="1601325"/>
          </a:xfrm>
        </p:grpSpPr>
        <p:sp>
          <p:nvSpPr>
            <p:cNvPr id="497" name="Google Shape;497;p37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 rot="5067420">
            <a:off x="-420462" y="3916380"/>
            <a:ext cx="1749184" cy="106873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5"/>
          <p:cNvSpPr/>
          <p:nvPr/>
        </p:nvSpPr>
        <p:spPr>
          <a:xfrm rot="7291901">
            <a:off x="-926627" y="1280817"/>
            <a:ext cx="1749150" cy="106871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 rot="-3089808">
            <a:off x="8406880" y="3860373"/>
            <a:ext cx="1748886" cy="106855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"/>
          <p:cNvSpPr/>
          <p:nvPr/>
        </p:nvSpPr>
        <p:spPr>
          <a:xfrm rot="7309355">
            <a:off x="7788488" y="828445"/>
            <a:ext cx="1749081" cy="10686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 rot="-328564">
            <a:off x="-208374" y="-713906"/>
            <a:ext cx="9470396" cy="13231282"/>
            <a:chOff x="6260625" y="2712350"/>
            <a:chExt cx="1146175" cy="1601325"/>
          </a:xfrm>
        </p:grpSpPr>
        <p:sp>
          <p:nvSpPr>
            <p:cNvPr id="56" name="Google Shape;56;p5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5"/>
          <p:cNvSpPr/>
          <p:nvPr/>
        </p:nvSpPr>
        <p:spPr>
          <a:xfrm rot="-9271741">
            <a:off x="3240536" y="-807248"/>
            <a:ext cx="1749238" cy="106876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/>
          <p:nvPr/>
        </p:nvSpPr>
        <p:spPr>
          <a:xfrm rot="1954942">
            <a:off x="35202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5"/>
          <p:cNvSpPr txBox="1"/>
          <p:nvPr>
            <p:ph idx="1" type="subTitle"/>
          </p:nvPr>
        </p:nvSpPr>
        <p:spPr>
          <a:xfrm>
            <a:off x="3024063" y="1823250"/>
            <a:ext cx="3096000" cy="100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subTitle"/>
          </p:nvPr>
        </p:nvSpPr>
        <p:spPr>
          <a:xfrm>
            <a:off x="2775000" y="1253224"/>
            <a:ext cx="35940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3" name="Google Shape;6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3" type="subTitle"/>
          </p:nvPr>
        </p:nvSpPr>
        <p:spPr>
          <a:xfrm>
            <a:off x="3024063" y="3608300"/>
            <a:ext cx="3096000" cy="1000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idx="4" type="subTitle"/>
          </p:nvPr>
        </p:nvSpPr>
        <p:spPr>
          <a:xfrm>
            <a:off x="2775000" y="3038175"/>
            <a:ext cx="3594000" cy="572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b="1" sz="22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8" name="Google Shape;68;p6"/>
          <p:cNvSpPr/>
          <p:nvPr/>
        </p:nvSpPr>
        <p:spPr>
          <a:xfrm rot="-7129687">
            <a:off x="7946841" y="-111053"/>
            <a:ext cx="1749110" cy="1068686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6"/>
          <p:cNvSpPr/>
          <p:nvPr/>
        </p:nvSpPr>
        <p:spPr>
          <a:xfrm rot="1652016">
            <a:off x="3144222" y="4661942"/>
            <a:ext cx="1749169" cy="10687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6"/>
          <p:cNvSpPr/>
          <p:nvPr/>
        </p:nvSpPr>
        <p:spPr>
          <a:xfrm rot="-9750761">
            <a:off x="-43638" y="-474758"/>
            <a:ext cx="1749080" cy="1068669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6"/>
          <p:cNvSpPr/>
          <p:nvPr/>
        </p:nvSpPr>
        <p:spPr>
          <a:xfrm rot="10019859">
            <a:off x="7711913" y="4074159"/>
            <a:ext cx="1749120" cy="106869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6"/>
          <p:cNvSpPr/>
          <p:nvPr/>
        </p:nvSpPr>
        <p:spPr>
          <a:xfrm rot="7229292">
            <a:off x="-894848" y="2251427"/>
            <a:ext cx="1749185" cy="106873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" name="Google Shape;75;p7"/>
          <p:cNvSpPr/>
          <p:nvPr/>
        </p:nvSpPr>
        <p:spPr>
          <a:xfrm rot="3993595">
            <a:off x="-926219" y="4407333"/>
            <a:ext cx="1749095" cy="106867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7"/>
          <p:cNvSpPr/>
          <p:nvPr/>
        </p:nvSpPr>
        <p:spPr>
          <a:xfrm rot="-8824837">
            <a:off x="5007018" y="-564773"/>
            <a:ext cx="1749183" cy="106873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 rot="1372370">
            <a:off x="5873304" y="4762335"/>
            <a:ext cx="1749107" cy="106868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 rot="-456837">
            <a:off x="-379261" y="-107544"/>
            <a:ext cx="1749079" cy="106866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/>
          <p:nvPr/>
        </p:nvSpPr>
        <p:spPr>
          <a:xfrm rot="-3497312">
            <a:off x="8329730" y="1872129"/>
            <a:ext cx="1749243" cy="1068768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7"/>
          <p:cNvSpPr txBox="1"/>
          <p:nvPr>
            <p:ph idx="1" type="body"/>
          </p:nvPr>
        </p:nvSpPr>
        <p:spPr>
          <a:xfrm>
            <a:off x="4549000" y="1533475"/>
            <a:ext cx="3588900" cy="27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/>
          <p:nvPr/>
        </p:nvSpPr>
        <p:spPr>
          <a:xfrm flipH="1" rot="3806404">
            <a:off x="7812646" y="2440776"/>
            <a:ext cx="1748919" cy="106857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/>
          <p:nvPr/>
        </p:nvSpPr>
        <p:spPr>
          <a:xfrm rot="4855262">
            <a:off x="-490871" y="4276775"/>
            <a:ext cx="1749100" cy="1068681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8"/>
          <p:cNvSpPr/>
          <p:nvPr/>
        </p:nvSpPr>
        <p:spPr>
          <a:xfrm rot="-596057">
            <a:off x="-627455" y="-73049"/>
            <a:ext cx="1748861" cy="106853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8"/>
          <p:cNvSpPr/>
          <p:nvPr/>
        </p:nvSpPr>
        <p:spPr>
          <a:xfrm rot="-5400000">
            <a:off x="8443162" y="-73068"/>
            <a:ext cx="1748875" cy="106854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 rot="-111189">
            <a:off x="-86487" y="-8102482"/>
            <a:ext cx="9470525" cy="13231463"/>
            <a:chOff x="6260625" y="2712350"/>
            <a:chExt cx="1146175" cy="1601325"/>
          </a:xfrm>
        </p:grpSpPr>
        <p:sp>
          <p:nvSpPr>
            <p:cNvPr id="87" name="Google Shape;87;p8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8"/>
          <p:cNvSpPr/>
          <p:nvPr/>
        </p:nvSpPr>
        <p:spPr>
          <a:xfrm rot="-8867944">
            <a:off x="2674917" y="-661376"/>
            <a:ext cx="1749082" cy="106867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/>
          <p:nvPr/>
        </p:nvSpPr>
        <p:spPr>
          <a:xfrm flipH="1" rot="-1654944">
            <a:off x="4431334" y="4779561"/>
            <a:ext cx="1748960" cy="1068595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 rot="4641923">
            <a:off x="8322844" y="-17701"/>
            <a:ext cx="390303" cy="957816"/>
          </a:xfrm>
          <a:custGeom>
            <a:rect b="b" l="l" r="r" t="t"/>
            <a:pathLst>
              <a:path extrusionOk="0" h="7490" w="3052">
                <a:moveTo>
                  <a:pt x="1671" y="0"/>
                </a:moveTo>
                <a:cubicBezTo>
                  <a:pt x="1319" y="0"/>
                  <a:pt x="984" y="133"/>
                  <a:pt x="730" y="359"/>
                </a:cubicBezTo>
                <a:cubicBezTo>
                  <a:pt x="670" y="418"/>
                  <a:pt x="626" y="463"/>
                  <a:pt x="581" y="522"/>
                </a:cubicBezTo>
                <a:lnTo>
                  <a:pt x="507" y="627"/>
                </a:lnTo>
                <a:lnTo>
                  <a:pt x="1028" y="761"/>
                </a:lnTo>
                <a:lnTo>
                  <a:pt x="1072" y="731"/>
                </a:lnTo>
                <a:cubicBezTo>
                  <a:pt x="1238" y="593"/>
                  <a:pt x="1442" y="506"/>
                  <a:pt x="1649" y="506"/>
                </a:cubicBezTo>
                <a:cubicBezTo>
                  <a:pt x="1665" y="506"/>
                  <a:pt x="1681" y="506"/>
                  <a:pt x="1697" y="508"/>
                </a:cubicBezTo>
                <a:cubicBezTo>
                  <a:pt x="1742" y="508"/>
                  <a:pt x="1802" y="522"/>
                  <a:pt x="1846" y="522"/>
                </a:cubicBezTo>
                <a:cubicBezTo>
                  <a:pt x="2025" y="567"/>
                  <a:pt x="2189" y="656"/>
                  <a:pt x="2308" y="790"/>
                </a:cubicBezTo>
                <a:cubicBezTo>
                  <a:pt x="2471" y="969"/>
                  <a:pt x="2546" y="1192"/>
                  <a:pt x="2546" y="1430"/>
                </a:cubicBezTo>
                <a:lnTo>
                  <a:pt x="2308" y="6149"/>
                </a:lnTo>
                <a:cubicBezTo>
                  <a:pt x="2279" y="6608"/>
                  <a:pt x="1891" y="6984"/>
                  <a:pt x="1436" y="6984"/>
                </a:cubicBezTo>
                <a:cubicBezTo>
                  <a:pt x="1419" y="6984"/>
                  <a:pt x="1402" y="6984"/>
                  <a:pt x="1385" y="6983"/>
                </a:cubicBezTo>
                <a:cubicBezTo>
                  <a:pt x="1325" y="6983"/>
                  <a:pt x="1281" y="6968"/>
                  <a:pt x="1236" y="6968"/>
                </a:cubicBezTo>
                <a:cubicBezTo>
                  <a:pt x="819" y="6878"/>
                  <a:pt x="522" y="6491"/>
                  <a:pt x="536" y="6060"/>
                </a:cubicBezTo>
                <a:lnTo>
                  <a:pt x="656" y="3767"/>
                </a:lnTo>
                <a:cubicBezTo>
                  <a:pt x="656" y="3633"/>
                  <a:pt x="581" y="3529"/>
                  <a:pt x="462" y="3499"/>
                </a:cubicBezTo>
                <a:lnTo>
                  <a:pt x="417" y="3499"/>
                </a:lnTo>
                <a:cubicBezTo>
                  <a:pt x="358" y="3499"/>
                  <a:pt x="283" y="3514"/>
                  <a:pt x="239" y="3559"/>
                </a:cubicBezTo>
                <a:cubicBezTo>
                  <a:pt x="194" y="3604"/>
                  <a:pt x="164" y="3678"/>
                  <a:pt x="149" y="3738"/>
                </a:cubicBezTo>
                <a:lnTo>
                  <a:pt x="45" y="6030"/>
                </a:lnTo>
                <a:cubicBezTo>
                  <a:pt x="1" y="6700"/>
                  <a:pt x="477" y="7310"/>
                  <a:pt x="1132" y="7459"/>
                </a:cubicBezTo>
                <a:cubicBezTo>
                  <a:pt x="1206" y="7474"/>
                  <a:pt x="1281" y="7474"/>
                  <a:pt x="1355" y="7489"/>
                </a:cubicBezTo>
                <a:cubicBezTo>
                  <a:pt x="1374" y="7489"/>
                  <a:pt x="1393" y="7490"/>
                  <a:pt x="1411" y="7490"/>
                </a:cubicBezTo>
                <a:cubicBezTo>
                  <a:pt x="1762" y="7490"/>
                  <a:pt x="2084" y="7358"/>
                  <a:pt x="2352" y="7131"/>
                </a:cubicBezTo>
                <a:cubicBezTo>
                  <a:pt x="2620" y="6878"/>
                  <a:pt x="2784" y="6536"/>
                  <a:pt x="2799" y="6164"/>
                </a:cubicBezTo>
                <a:lnTo>
                  <a:pt x="3037" y="1460"/>
                </a:lnTo>
                <a:cubicBezTo>
                  <a:pt x="3052" y="1088"/>
                  <a:pt x="2933" y="731"/>
                  <a:pt x="2680" y="463"/>
                </a:cubicBezTo>
                <a:cubicBezTo>
                  <a:pt x="2486" y="240"/>
                  <a:pt x="2233" y="91"/>
                  <a:pt x="1950" y="31"/>
                </a:cubicBezTo>
                <a:cubicBezTo>
                  <a:pt x="1876" y="16"/>
                  <a:pt x="1802" y="16"/>
                  <a:pt x="1727" y="1"/>
                </a:cubicBezTo>
                <a:cubicBezTo>
                  <a:pt x="1708" y="1"/>
                  <a:pt x="1690" y="0"/>
                  <a:pt x="16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5725" rotWithShape="0" algn="bl" dir="180000" dist="19050">
              <a:schemeClr val="dk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8"/>
          <p:cNvSpPr txBox="1"/>
          <p:nvPr>
            <p:ph type="title"/>
          </p:nvPr>
        </p:nvSpPr>
        <p:spPr>
          <a:xfrm rot="258951">
            <a:off x="1942918" y="1151361"/>
            <a:ext cx="5505311" cy="2529284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4708122">
            <a:off x="-420349" y="4144939"/>
            <a:ext cx="1749022" cy="106863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 rot="9194259">
            <a:off x="-821300" y="166653"/>
            <a:ext cx="1749085" cy="106867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7955007" y="4562601"/>
            <a:ext cx="1748875" cy="1068543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 rot="-3536633">
            <a:off x="8337458" y="2223975"/>
            <a:ext cx="1749127" cy="106869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9"/>
          <p:cNvGrpSpPr/>
          <p:nvPr/>
        </p:nvGrpSpPr>
        <p:grpSpPr>
          <a:xfrm rot="-378169">
            <a:off x="-87121" y="-1214070"/>
            <a:ext cx="9470435" cy="13231336"/>
            <a:chOff x="6260625" y="2712350"/>
            <a:chExt cx="1146175" cy="1601325"/>
          </a:xfrm>
        </p:grpSpPr>
        <p:sp>
          <p:nvSpPr>
            <p:cNvPr id="100" name="Google Shape;100;p9"/>
            <p:cNvSpPr/>
            <p:nvPr/>
          </p:nvSpPr>
          <p:spPr>
            <a:xfrm>
              <a:off x="6260625" y="2712350"/>
              <a:ext cx="1146175" cy="1601325"/>
            </a:xfrm>
            <a:custGeom>
              <a:rect b="b" l="l" r="r" t="t"/>
              <a:pathLst>
                <a:path extrusionOk="0" h="64053" w="45847">
                  <a:moveTo>
                    <a:pt x="4734" y="1"/>
                  </a:moveTo>
                  <a:lnTo>
                    <a:pt x="4362" y="2338"/>
                  </a:lnTo>
                  <a:lnTo>
                    <a:pt x="5895" y="2457"/>
                  </a:lnTo>
                  <a:cubicBezTo>
                    <a:pt x="5955" y="2132"/>
                    <a:pt x="6317" y="2060"/>
                    <a:pt x="6673" y="2060"/>
                  </a:cubicBezTo>
                  <a:cubicBezTo>
                    <a:pt x="6758" y="2060"/>
                    <a:pt x="6842" y="2064"/>
                    <a:pt x="6922" y="2070"/>
                  </a:cubicBezTo>
                  <a:cubicBezTo>
                    <a:pt x="7369" y="2100"/>
                    <a:pt x="7696" y="2487"/>
                    <a:pt x="7667" y="2933"/>
                  </a:cubicBezTo>
                  <a:cubicBezTo>
                    <a:pt x="7638" y="3362"/>
                    <a:pt x="7267" y="3694"/>
                    <a:pt x="6843" y="3694"/>
                  </a:cubicBezTo>
                  <a:cubicBezTo>
                    <a:pt x="6825" y="3694"/>
                    <a:pt x="6806" y="3694"/>
                    <a:pt x="6788" y="3692"/>
                  </a:cubicBezTo>
                  <a:cubicBezTo>
                    <a:pt x="6372" y="3663"/>
                    <a:pt x="5895" y="3037"/>
                    <a:pt x="5880" y="2621"/>
                  </a:cubicBezTo>
                  <a:lnTo>
                    <a:pt x="4005" y="2308"/>
                  </a:lnTo>
                  <a:lnTo>
                    <a:pt x="4005" y="2308"/>
                  </a:lnTo>
                  <a:lnTo>
                    <a:pt x="4392" y="5568"/>
                  </a:lnTo>
                  <a:lnTo>
                    <a:pt x="5985" y="6044"/>
                  </a:lnTo>
                  <a:cubicBezTo>
                    <a:pt x="6052" y="5681"/>
                    <a:pt x="6204" y="5549"/>
                    <a:pt x="6541" y="5549"/>
                  </a:cubicBezTo>
                  <a:cubicBezTo>
                    <a:pt x="6577" y="5549"/>
                    <a:pt x="6614" y="5550"/>
                    <a:pt x="6654" y="5553"/>
                  </a:cubicBezTo>
                  <a:cubicBezTo>
                    <a:pt x="7101" y="5583"/>
                    <a:pt x="7443" y="5985"/>
                    <a:pt x="7399" y="6431"/>
                  </a:cubicBezTo>
                  <a:cubicBezTo>
                    <a:pt x="7370" y="6845"/>
                    <a:pt x="7013" y="7177"/>
                    <a:pt x="6589" y="7177"/>
                  </a:cubicBezTo>
                  <a:cubicBezTo>
                    <a:pt x="6572" y="7177"/>
                    <a:pt x="6553" y="7177"/>
                    <a:pt x="6535" y="7175"/>
                  </a:cubicBezTo>
                  <a:cubicBezTo>
                    <a:pt x="6119" y="7146"/>
                    <a:pt x="6044" y="6699"/>
                    <a:pt x="6029" y="6282"/>
                  </a:cubicBezTo>
                  <a:lnTo>
                    <a:pt x="4258" y="6282"/>
                  </a:lnTo>
                  <a:lnTo>
                    <a:pt x="4258" y="9423"/>
                  </a:lnTo>
                  <a:lnTo>
                    <a:pt x="5538" y="9706"/>
                  </a:lnTo>
                  <a:cubicBezTo>
                    <a:pt x="5609" y="9323"/>
                    <a:pt x="5951" y="9034"/>
                    <a:pt x="6344" y="9034"/>
                  </a:cubicBezTo>
                  <a:cubicBezTo>
                    <a:pt x="6363" y="9034"/>
                    <a:pt x="6382" y="9035"/>
                    <a:pt x="6401" y="9036"/>
                  </a:cubicBezTo>
                  <a:cubicBezTo>
                    <a:pt x="6848" y="9081"/>
                    <a:pt x="7175" y="9468"/>
                    <a:pt x="7146" y="9914"/>
                  </a:cubicBezTo>
                  <a:cubicBezTo>
                    <a:pt x="7117" y="10342"/>
                    <a:pt x="6761" y="10660"/>
                    <a:pt x="6339" y="10660"/>
                  </a:cubicBezTo>
                  <a:cubicBezTo>
                    <a:pt x="6320" y="10660"/>
                    <a:pt x="6301" y="10660"/>
                    <a:pt x="6282" y="10658"/>
                  </a:cubicBezTo>
                  <a:cubicBezTo>
                    <a:pt x="5866" y="10629"/>
                    <a:pt x="5538" y="10286"/>
                    <a:pt x="5523" y="9870"/>
                  </a:cubicBezTo>
                  <a:lnTo>
                    <a:pt x="4005" y="9765"/>
                  </a:lnTo>
                  <a:lnTo>
                    <a:pt x="3767" y="13115"/>
                  </a:lnTo>
                  <a:lnTo>
                    <a:pt x="5374" y="13382"/>
                  </a:lnTo>
                  <a:cubicBezTo>
                    <a:pt x="5446" y="12998"/>
                    <a:pt x="5694" y="12531"/>
                    <a:pt x="6081" y="12531"/>
                  </a:cubicBezTo>
                  <a:cubicBezTo>
                    <a:pt x="6098" y="12531"/>
                    <a:pt x="6116" y="12532"/>
                    <a:pt x="6133" y="12534"/>
                  </a:cubicBezTo>
                  <a:cubicBezTo>
                    <a:pt x="6580" y="12564"/>
                    <a:pt x="6922" y="12951"/>
                    <a:pt x="6878" y="13397"/>
                  </a:cubicBezTo>
                  <a:cubicBezTo>
                    <a:pt x="6849" y="13825"/>
                    <a:pt x="6493" y="14143"/>
                    <a:pt x="6071" y="14143"/>
                  </a:cubicBezTo>
                  <a:cubicBezTo>
                    <a:pt x="6052" y="14143"/>
                    <a:pt x="6033" y="14143"/>
                    <a:pt x="6014" y="14142"/>
                  </a:cubicBezTo>
                  <a:cubicBezTo>
                    <a:pt x="5598" y="14112"/>
                    <a:pt x="5404" y="13933"/>
                    <a:pt x="5404" y="13516"/>
                  </a:cubicBezTo>
                  <a:lnTo>
                    <a:pt x="3439" y="13695"/>
                  </a:lnTo>
                  <a:lnTo>
                    <a:pt x="3573" y="15898"/>
                  </a:lnTo>
                  <a:lnTo>
                    <a:pt x="5106" y="16196"/>
                  </a:lnTo>
                  <a:cubicBezTo>
                    <a:pt x="5176" y="15818"/>
                    <a:pt x="5773" y="15598"/>
                    <a:pt x="6203" y="15598"/>
                  </a:cubicBezTo>
                  <a:cubicBezTo>
                    <a:pt x="6230" y="15598"/>
                    <a:pt x="6257" y="15599"/>
                    <a:pt x="6282" y="15600"/>
                  </a:cubicBezTo>
                  <a:cubicBezTo>
                    <a:pt x="6714" y="15645"/>
                    <a:pt x="6654" y="16434"/>
                    <a:pt x="6625" y="16880"/>
                  </a:cubicBezTo>
                  <a:cubicBezTo>
                    <a:pt x="6596" y="17308"/>
                    <a:pt x="6240" y="17627"/>
                    <a:pt x="5818" y="17627"/>
                  </a:cubicBezTo>
                  <a:cubicBezTo>
                    <a:pt x="5799" y="17627"/>
                    <a:pt x="5780" y="17626"/>
                    <a:pt x="5761" y="17625"/>
                  </a:cubicBezTo>
                  <a:cubicBezTo>
                    <a:pt x="5345" y="17595"/>
                    <a:pt x="5017" y="17253"/>
                    <a:pt x="5002" y="16851"/>
                  </a:cubicBezTo>
                  <a:lnTo>
                    <a:pt x="3558" y="16062"/>
                  </a:lnTo>
                  <a:lnTo>
                    <a:pt x="3514" y="20229"/>
                  </a:lnTo>
                  <a:lnTo>
                    <a:pt x="4764" y="20155"/>
                  </a:lnTo>
                  <a:cubicBezTo>
                    <a:pt x="4835" y="19773"/>
                    <a:pt x="5162" y="19498"/>
                    <a:pt x="5552" y="19498"/>
                  </a:cubicBezTo>
                  <a:cubicBezTo>
                    <a:pt x="5572" y="19498"/>
                    <a:pt x="5592" y="19499"/>
                    <a:pt x="5612" y="19500"/>
                  </a:cubicBezTo>
                  <a:cubicBezTo>
                    <a:pt x="6059" y="19530"/>
                    <a:pt x="6401" y="19917"/>
                    <a:pt x="6372" y="20363"/>
                  </a:cubicBezTo>
                  <a:cubicBezTo>
                    <a:pt x="6328" y="20794"/>
                    <a:pt x="6272" y="21184"/>
                    <a:pt x="5866" y="21184"/>
                  </a:cubicBezTo>
                  <a:cubicBezTo>
                    <a:pt x="5852" y="21184"/>
                    <a:pt x="5836" y="21183"/>
                    <a:pt x="5821" y="21182"/>
                  </a:cubicBezTo>
                  <a:cubicBezTo>
                    <a:pt x="5404" y="21152"/>
                    <a:pt x="5077" y="20810"/>
                    <a:pt x="5077" y="20393"/>
                  </a:cubicBezTo>
                  <a:lnTo>
                    <a:pt x="3543" y="20289"/>
                  </a:lnTo>
                  <a:lnTo>
                    <a:pt x="2978" y="23534"/>
                  </a:lnTo>
                  <a:lnTo>
                    <a:pt x="4496" y="23638"/>
                  </a:lnTo>
                  <a:cubicBezTo>
                    <a:pt x="4567" y="23256"/>
                    <a:pt x="4907" y="22981"/>
                    <a:pt x="5299" y="22981"/>
                  </a:cubicBezTo>
                  <a:cubicBezTo>
                    <a:pt x="5319" y="22981"/>
                    <a:pt x="5339" y="22982"/>
                    <a:pt x="5359" y="22983"/>
                  </a:cubicBezTo>
                  <a:cubicBezTo>
                    <a:pt x="5806" y="23013"/>
                    <a:pt x="6133" y="23400"/>
                    <a:pt x="6104" y="23847"/>
                  </a:cubicBezTo>
                  <a:cubicBezTo>
                    <a:pt x="6075" y="24275"/>
                    <a:pt x="5718" y="24607"/>
                    <a:pt x="5294" y="24607"/>
                  </a:cubicBezTo>
                  <a:cubicBezTo>
                    <a:pt x="5276" y="24607"/>
                    <a:pt x="5258" y="24607"/>
                    <a:pt x="5240" y="24606"/>
                  </a:cubicBezTo>
                  <a:cubicBezTo>
                    <a:pt x="4824" y="24561"/>
                    <a:pt x="4496" y="24219"/>
                    <a:pt x="4496" y="23817"/>
                  </a:cubicBezTo>
                  <a:lnTo>
                    <a:pt x="2963" y="23698"/>
                  </a:lnTo>
                  <a:lnTo>
                    <a:pt x="2710" y="27017"/>
                  </a:lnTo>
                  <a:lnTo>
                    <a:pt x="4347" y="26764"/>
                  </a:lnTo>
                  <a:cubicBezTo>
                    <a:pt x="4396" y="26499"/>
                    <a:pt x="4523" y="26441"/>
                    <a:pt x="4728" y="26441"/>
                  </a:cubicBezTo>
                  <a:cubicBezTo>
                    <a:pt x="4834" y="26441"/>
                    <a:pt x="4960" y="26456"/>
                    <a:pt x="5106" y="26466"/>
                  </a:cubicBezTo>
                  <a:cubicBezTo>
                    <a:pt x="5538" y="26496"/>
                    <a:pt x="5880" y="26883"/>
                    <a:pt x="5851" y="27330"/>
                  </a:cubicBezTo>
                  <a:cubicBezTo>
                    <a:pt x="5822" y="27758"/>
                    <a:pt x="5451" y="28091"/>
                    <a:pt x="5027" y="28091"/>
                  </a:cubicBezTo>
                  <a:cubicBezTo>
                    <a:pt x="5009" y="28091"/>
                    <a:pt x="4991" y="28090"/>
                    <a:pt x="4972" y="28089"/>
                  </a:cubicBezTo>
                  <a:cubicBezTo>
                    <a:pt x="4556" y="28059"/>
                    <a:pt x="4526" y="27627"/>
                    <a:pt x="4526" y="27225"/>
                  </a:cubicBezTo>
                  <a:lnTo>
                    <a:pt x="2710" y="27181"/>
                  </a:lnTo>
                  <a:lnTo>
                    <a:pt x="2710" y="27181"/>
                  </a:lnTo>
                  <a:lnTo>
                    <a:pt x="2814" y="30426"/>
                  </a:lnTo>
                  <a:lnTo>
                    <a:pt x="4184" y="30441"/>
                  </a:lnTo>
                  <a:cubicBezTo>
                    <a:pt x="4255" y="30057"/>
                    <a:pt x="4705" y="29769"/>
                    <a:pt x="5108" y="29769"/>
                  </a:cubicBezTo>
                  <a:cubicBezTo>
                    <a:pt x="5127" y="29769"/>
                    <a:pt x="5147" y="29769"/>
                    <a:pt x="5166" y="29771"/>
                  </a:cubicBezTo>
                  <a:cubicBezTo>
                    <a:pt x="5612" y="29815"/>
                    <a:pt x="5627" y="30381"/>
                    <a:pt x="5583" y="30828"/>
                  </a:cubicBezTo>
                  <a:cubicBezTo>
                    <a:pt x="5554" y="31255"/>
                    <a:pt x="5198" y="31574"/>
                    <a:pt x="4776" y="31574"/>
                  </a:cubicBezTo>
                  <a:cubicBezTo>
                    <a:pt x="4757" y="31574"/>
                    <a:pt x="4738" y="31573"/>
                    <a:pt x="4719" y="31572"/>
                  </a:cubicBezTo>
                  <a:cubicBezTo>
                    <a:pt x="4303" y="31542"/>
                    <a:pt x="4139" y="31259"/>
                    <a:pt x="4139" y="30857"/>
                  </a:cubicBezTo>
                  <a:lnTo>
                    <a:pt x="2442" y="30679"/>
                  </a:lnTo>
                  <a:lnTo>
                    <a:pt x="2382" y="34206"/>
                  </a:lnTo>
                  <a:lnTo>
                    <a:pt x="3916" y="34326"/>
                  </a:lnTo>
                  <a:cubicBezTo>
                    <a:pt x="3987" y="33942"/>
                    <a:pt x="4315" y="33654"/>
                    <a:pt x="4707" y="33654"/>
                  </a:cubicBezTo>
                  <a:cubicBezTo>
                    <a:pt x="4726" y="33654"/>
                    <a:pt x="4745" y="33654"/>
                    <a:pt x="4764" y="33656"/>
                  </a:cubicBezTo>
                  <a:cubicBezTo>
                    <a:pt x="5211" y="33685"/>
                    <a:pt x="5553" y="33656"/>
                    <a:pt x="5523" y="34102"/>
                  </a:cubicBezTo>
                  <a:cubicBezTo>
                    <a:pt x="5494" y="34540"/>
                    <a:pt x="5107" y="35279"/>
                    <a:pt x="4671" y="35279"/>
                  </a:cubicBezTo>
                  <a:cubicBezTo>
                    <a:pt x="4662" y="35279"/>
                    <a:pt x="4653" y="35279"/>
                    <a:pt x="4645" y="35278"/>
                  </a:cubicBezTo>
                  <a:cubicBezTo>
                    <a:pt x="4228" y="35234"/>
                    <a:pt x="4035" y="35070"/>
                    <a:pt x="4020" y="34668"/>
                  </a:cubicBezTo>
                  <a:lnTo>
                    <a:pt x="2502" y="34549"/>
                  </a:lnTo>
                  <a:lnTo>
                    <a:pt x="1936" y="37466"/>
                  </a:lnTo>
                  <a:lnTo>
                    <a:pt x="3469" y="37585"/>
                  </a:lnTo>
                  <a:cubicBezTo>
                    <a:pt x="3540" y="37203"/>
                    <a:pt x="3867" y="36928"/>
                    <a:pt x="4257" y="36928"/>
                  </a:cubicBezTo>
                  <a:cubicBezTo>
                    <a:pt x="4277" y="36928"/>
                    <a:pt x="4297" y="36929"/>
                    <a:pt x="4317" y="36930"/>
                  </a:cubicBezTo>
                  <a:cubicBezTo>
                    <a:pt x="4764" y="36960"/>
                    <a:pt x="5225" y="37020"/>
                    <a:pt x="5181" y="37466"/>
                  </a:cubicBezTo>
                  <a:cubicBezTo>
                    <a:pt x="5152" y="37903"/>
                    <a:pt x="4667" y="38539"/>
                    <a:pt x="4228" y="38539"/>
                  </a:cubicBezTo>
                  <a:cubicBezTo>
                    <a:pt x="4218" y="38539"/>
                    <a:pt x="4208" y="38539"/>
                    <a:pt x="4198" y="38538"/>
                  </a:cubicBezTo>
                  <a:cubicBezTo>
                    <a:pt x="3782" y="38508"/>
                    <a:pt x="3454" y="38359"/>
                    <a:pt x="3439" y="37943"/>
                  </a:cubicBezTo>
                  <a:lnTo>
                    <a:pt x="1921" y="37645"/>
                  </a:lnTo>
                  <a:lnTo>
                    <a:pt x="1683" y="40964"/>
                  </a:lnTo>
                  <a:lnTo>
                    <a:pt x="3261" y="40875"/>
                  </a:lnTo>
                  <a:cubicBezTo>
                    <a:pt x="3327" y="40519"/>
                    <a:pt x="3579" y="40408"/>
                    <a:pt x="3926" y="40408"/>
                  </a:cubicBezTo>
                  <a:cubicBezTo>
                    <a:pt x="3970" y="40408"/>
                    <a:pt x="4017" y="40410"/>
                    <a:pt x="4064" y="40413"/>
                  </a:cubicBezTo>
                  <a:cubicBezTo>
                    <a:pt x="4511" y="40443"/>
                    <a:pt x="4838" y="40830"/>
                    <a:pt x="4809" y="41277"/>
                  </a:cubicBezTo>
                  <a:cubicBezTo>
                    <a:pt x="4780" y="41704"/>
                    <a:pt x="4424" y="42023"/>
                    <a:pt x="4002" y="42023"/>
                  </a:cubicBezTo>
                  <a:cubicBezTo>
                    <a:pt x="3983" y="42023"/>
                    <a:pt x="3964" y="42022"/>
                    <a:pt x="3945" y="42021"/>
                  </a:cubicBezTo>
                  <a:cubicBezTo>
                    <a:pt x="3529" y="41991"/>
                    <a:pt x="3201" y="41649"/>
                    <a:pt x="3186" y="41247"/>
                  </a:cubicBezTo>
                  <a:lnTo>
                    <a:pt x="1668" y="41128"/>
                  </a:lnTo>
                  <a:lnTo>
                    <a:pt x="1415" y="44447"/>
                  </a:lnTo>
                  <a:lnTo>
                    <a:pt x="1415" y="44447"/>
                  </a:lnTo>
                  <a:lnTo>
                    <a:pt x="2889" y="44298"/>
                  </a:lnTo>
                  <a:cubicBezTo>
                    <a:pt x="2950" y="43966"/>
                    <a:pt x="3246" y="43888"/>
                    <a:pt x="3583" y="43888"/>
                  </a:cubicBezTo>
                  <a:cubicBezTo>
                    <a:pt x="3653" y="43888"/>
                    <a:pt x="3725" y="43891"/>
                    <a:pt x="3797" y="43897"/>
                  </a:cubicBezTo>
                  <a:cubicBezTo>
                    <a:pt x="4243" y="43926"/>
                    <a:pt x="4585" y="44313"/>
                    <a:pt x="4556" y="44760"/>
                  </a:cubicBezTo>
                  <a:cubicBezTo>
                    <a:pt x="4516" y="45156"/>
                    <a:pt x="4523" y="45271"/>
                    <a:pt x="4213" y="45271"/>
                  </a:cubicBezTo>
                  <a:cubicBezTo>
                    <a:pt x="4174" y="45271"/>
                    <a:pt x="4130" y="45269"/>
                    <a:pt x="4079" y="45266"/>
                  </a:cubicBezTo>
                  <a:cubicBezTo>
                    <a:pt x="3663" y="45236"/>
                    <a:pt x="2948" y="45132"/>
                    <a:pt x="2933" y="44730"/>
                  </a:cubicBezTo>
                  <a:lnTo>
                    <a:pt x="1400" y="44611"/>
                  </a:lnTo>
                  <a:lnTo>
                    <a:pt x="1564" y="47677"/>
                  </a:lnTo>
                  <a:lnTo>
                    <a:pt x="3082" y="47796"/>
                  </a:lnTo>
                  <a:cubicBezTo>
                    <a:pt x="3151" y="47421"/>
                    <a:pt x="3480" y="47137"/>
                    <a:pt x="3863" y="47137"/>
                  </a:cubicBezTo>
                  <a:cubicBezTo>
                    <a:pt x="3890" y="47137"/>
                    <a:pt x="3918" y="47138"/>
                    <a:pt x="3945" y="47141"/>
                  </a:cubicBezTo>
                  <a:cubicBezTo>
                    <a:pt x="4392" y="47171"/>
                    <a:pt x="4317" y="47796"/>
                    <a:pt x="4288" y="48243"/>
                  </a:cubicBezTo>
                  <a:cubicBezTo>
                    <a:pt x="4265" y="48588"/>
                    <a:pt x="4028" y="48658"/>
                    <a:pt x="3716" y="48658"/>
                  </a:cubicBezTo>
                  <a:cubicBezTo>
                    <a:pt x="3624" y="48658"/>
                    <a:pt x="3526" y="48652"/>
                    <a:pt x="3424" y="48645"/>
                  </a:cubicBezTo>
                  <a:cubicBezTo>
                    <a:pt x="3008" y="48615"/>
                    <a:pt x="3082" y="48377"/>
                    <a:pt x="3067" y="47975"/>
                  </a:cubicBezTo>
                  <a:lnTo>
                    <a:pt x="1549" y="47856"/>
                  </a:lnTo>
                  <a:lnTo>
                    <a:pt x="1162" y="51131"/>
                  </a:lnTo>
                  <a:lnTo>
                    <a:pt x="2427" y="51533"/>
                  </a:lnTo>
                  <a:cubicBezTo>
                    <a:pt x="2498" y="51149"/>
                    <a:pt x="2826" y="50861"/>
                    <a:pt x="3218" y="50861"/>
                  </a:cubicBezTo>
                  <a:cubicBezTo>
                    <a:pt x="3237" y="50861"/>
                    <a:pt x="3256" y="50861"/>
                    <a:pt x="3276" y="50863"/>
                  </a:cubicBezTo>
                  <a:cubicBezTo>
                    <a:pt x="3722" y="50892"/>
                    <a:pt x="4064" y="51294"/>
                    <a:pt x="4035" y="51726"/>
                  </a:cubicBezTo>
                  <a:cubicBezTo>
                    <a:pt x="3992" y="52154"/>
                    <a:pt x="3634" y="52487"/>
                    <a:pt x="3211" y="52487"/>
                  </a:cubicBezTo>
                  <a:cubicBezTo>
                    <a:pt x="3193" y="52487"/>
                    <a:pt x="3175" y="52486"/>
                    <a:pt x="3156" y="52485"/>
                  </a:cubicBezTo>
                  <a:cubicBezTo>
                    <a:pt x="2740" y="52455"/>
                    <a:pt x="2427" y="52113"/>
                    <a:pt x="2412" y="51696"/>
                  </a:cubicBezTo>
                  <a:lnTo>
                    <a:pt x="983" y="51399"/>
                  </a:lnTo>
                  <a:lnTo>
                    <a:pt x="641" y="54896"/>
                  </a:lnTo>
                  <a:lnTo>
                    <a:pt x="2159" y="55016"/>
                  </a:lnTo>
                  <a:cubicBezTo>
                    <a:pt x="2230" y="54632"/>
                    <a:pt x="2572" y="54344"/>
                    <a:pt x="2965" y="54344"/>
                  </a:cubicBezTo>
                  <a:cubicBezTo>
                    <a:pt x="2984" y="54344"/>
                    <a:pt x="3003" y="54344"/>
                    <a:pt x="3023" y="54346"/>
                  </a:cubicBezTo>
                  <a:cubicBezTo>
                    <a:pt x="3469" y="54390"/>
                    <a:pt x="4213" y="54569"/>
                    <a:pt x="4184" y="55016"/>
                  </a:cubicBezTo>
                  <a:cubicBezTo>
                    <a:pt x="4155" y="55451"/>
                    <a:pt x="3574" y="55999"/>
                    <a:pt x="3131" y="55999"/>
                  </a:cubicBezTo>
                  <a:cubicBezTo>
                    <a:pt x="3120" y="55999"/>
                    <a:pt x="3108" y="55999"/>
                    <a:pt x="3097" y="55998"/>
                  </a:cubicBezTo>
                  <a:cubicBezTo>
                    <a:pt x="2680" y="55953"/>
                    <a:pt x="2516" y="55745"/>
                    <a:pt x="2516" y="55343"/>
                  </a:cubicBezTo>
                  <a:lnTo>
                    <a:pt x="924" y="55417"/>
                  </a:lnTo>
                  <a:lnTo>
                    <a:pt x="492" y="56936"/>
                  </a:lnTo>
                  <a:lnTo>
                    <a:pt x="1995" y="58231"/>
                  </a:lnTo>
                  <a:cubicBezTo>
                    <a:pt x="2068" y="57840"/>
                    <a:pt x="2436" y="57322"/>
                    <a:pt x="2840" y="57322"/>
                  </a:cubicBezTo>
                  <a:cubicBezTo>
                    <a:pt x="2851" y="57322"/>
                    <a:pt x="2863" y="57322"/>
                    <a:pt x="2874" y="57323"/>
                  </a:cubicBezTo>
                  <a:cubicBezTo>
                    <a:pt x="3469" y="57367"/>
                    <a:pt x="3588" y="57963"/>
                    <a:pt x="3514" y="58707"/>
                  </a:cubicBezTo>
                  <a:cubicBezTo>
                    <a:pt x="3471" y="59135"/>
                    <a:pt x="3128" y="59453"/>
                    <a:pt x="2707" y="59453"/>
                  </a:cubicBezTo>
                  <a:cubicBezTo>
                    <a:pt x="2688" y="59453"/>
                    <a:pt x="2669" y="59453"/>
                    <a:pt x="2650" y="59451"/>
                  </a:cubicBezTo>
                  <a:cubicBezTo>
                    <a:pt x="2234" y="59422"/>
                    <a:pt x="1876" y="59228"/>
                    <a:pt x="1861" y="58811"/>
                  </a:cubicBezTo>
                  <a:lnTo>
                    <a:pt x="447" y="58216"/>
                  </a:lnTo>
                  <a:lnTo>
                    <a:pt x="1" y="60344"/>
                  </a:lnTo>
                  <a:lnTo>
                    <a:pt x="39163" y="64036"/>
                  </a:lnTo>
                  <a:lnTo>
                    <a:pt x="39431" y="64051"/>
                  </a:lnTo>
                  <a:cubicBezTo>
                    <a:pt x="39459" y="64052"/>
                    <a:pt x="39487" y="64052"/>
                    <a:pt x="39515" y="64052"/>
                  </a:cubicBezTo>
                  <a:cubicBezTo>
                    <a:pt x="40579" y="64052"/>
                    <a:pt x="41457" y="63234"/>
                    <a:pt x="41544" y="62175"/>
                  </a:cubicBezTo>
                  <a:lnTo>
                    <a:pt x="41544" y="62116"/>
                  </a:lnTo>
                  <a:lnTo>
                    <a:pt x="45787" y="5077"/>
                  </a:lnTo>
                  <a:lnTo>
                    <a:pt x="45787" y="5062"/>
                  </a:lnTo>
                  <a:cubicBezTo>
                    <a:pt x="45846" y="3960"/>
                    <a:pt x="45027" y="3023"/>
                    <a:pt x="43926" y="2918"/>
                  </a:cubicBezTo>
                  <a:lnTo>
                    <a:pt x="43852" y="2918"/>
                  </a:lnTo>
                  <a:lnTo>
                    <a:pt x="4734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6378975" y="27209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0" y="0"/>
                  </a:moveTo>
                  <a:lnTo>
                    <a:pt x="0" y="60418"/>
                  </a:lnTo>
                  <a:lnTo>
                    <a:pt x="164" y="60433"/>
                  </a:lnTo>
                  <a:lnTo>
                    <a:pt x="4674" y="15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6393850" y="2722025"/>
              <a:ext cx="116875" cy="1510850"/>
            </a:xfrm>
            <a:custGeom>
              <a:rect b="b" l="l" r="r" t="t"/>
              <a:pathLst>
                <a:path extrusionOk="0" h="60434" w="4675">
                  <a:moveTo>
                    <a:pt x="4511" y="1"/>
                  </a:moveTo>
                  <a:lnTo>
                    <a:pt x="1" y="60419"/>
                  </a:lnTo>
                  <a:lnTo>
                    <a:pt x="164" y="60434"/>
                  </a:lnTo>
                  <a:lnTo>
                    <a:pt x="4674" y="16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9"/>
          <p:cNvSpPr/>
          <p:nvPr/>
        </p:nvSpPr>
        <p:spPr>
          <a:xfrm rot="-8843714">
            <a:off x="1265283" y="-668707"/>
            <a:ext cx="1749242" cy="106876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"/>
          <p:cNvSpPr/>
          <p:nvPr/>
        </p:nvSpPr>
        <p:spPr>
          <a:xfrm rot="1954942">
            <a:off x="5806248" y="4750760"/>
            <a:ext cx="1749012" cy="1068627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9"/>
          <p:cNvSpPr txBox="1"/>
          <p:nvPr>
            <p:ph type="title"/>
          </p:nvPr>
        </p:nvSpPr>
        <p:spPr>
          <a:xfrm>
            <a:off x="1800450" y="1073925"/>
            <a:ext cx="5543100" cy="17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6" name="Google Shape;106;p9"/>
          <p:cNvSpPr txBox="1"/>
          <p:nvPr>
            <p:ph idx="1" type="subTitle"/>
          </p:nvPr>
        </p:nvSpPr>
        <p:spPr>
          <a:xfrm>
            <a:off x="2622675" y="2884950"/>
            <a:ext cx="38988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/>
          <p:nvPr>
            <p:ph type="title"/>
          </p:nvPr>
        </p:nvSpPr>
        <p:spPr>
          <a:xfrm rot="-125287">
            <a:off x="5072073" y="3783547"/>
            <a:ext cx="3318103" cy="83426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0" sz="25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9" name="Google Shape;109;p10"/>
          <p:cNvSpPr/>
          <p:nvPr/>
        </p:nvSpPr>
        <p:spPr>
          <a:xfrm rot="-9240229">
            <a:off x="3067225" y="-633622"/>
            <a:ext cx="1749005" cy="106862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0"/>
          <p:cNvSpPr/>
          <p:nvPr/>
        </p:nvSpPr>
        <p:spPr>
          <a:xfrm rot="1649100">
            <a:off x="1103884" y="4651919"/>
            <a:ext cx="1748988" cy="106861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0"/>
          <p:cNvSpPr/>
          <p:nvPr/>
        </p:nvSpPr>
        <p:spPr>
          <a:xfrm rot="-3595822">
            <a:off x="8342770" y="726384"/>
            <a:ext cx="1749217" cy="106875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"/>
          <p:cNvSpPr/>
          <p:nvPr/>
        </p:nvSpPr>
        <p:spPr>
          <a:xfrm rot="7235130">
            <a:off x="-907380" y="3123124"/>
            <a:ext cx="1749313" cy="1068810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0"/>
          <p:cNvSpPr/>
          <p:nvPr/>
        </p:nvSpPr>
        <p:spPr>
          <a:xfrm rot="9699664">
            <a:off x="-159601" y="561"/>
            <a:ext cx="1749397" cy="1068862"/>
          </a:xfrm>
          <a:custGeom>
            <a:rect b="b" l="l" r="r" t="t"/>
            <a:pathLst>
              <a:path extrusionOk="0" h="42746" w="69962">
                <a:moveTo>
                  <a:pt x="61953" y="1"/>
                </a:moveTo>
                <a:cubicBezTo>
                  <a:pt x="61839" y="1"/>
                  <a:pt x="61752" y="88"/>
                  <a:pt x="61743" y="201"/>
                </a:cubicBezTo>
                <a:cubicBezTo>
                  <a:pt x="61743" y="315"/>
                  <a:pt x="61831" y="410"/>
                  <a:pt x="61944" y="419"/>
                </a:cubicBezTo>
                <a:cubicBezTo>
                  <a:pt x="62493" y="437"/>
                  <a:pt x="63042" y="489"/>
                  <a:pt x="63574" y="567"/>
                </a:cubicBezTo>
                <a:lnTo>
                  <a:pt x="63600" y="567"/>
                </a:lnTo>
                <a:cubicBezTo>
                  <a:pt x="63704" y="567"/>
                  <a:pt x="63791" y="489"/>
                  <a:pt x="63809" y="384"/>
                </a:cubicBezTo>
                <a:cubicBezTo>
                  <a:pt x="63826" y="271"/>
                  <a:pt x="63748" y="166"/>
                  <a:pt x="63635" y="149"/>
                </a:cubicBezTo>
                <a:cubicBezTo>
                  <a:pt x="63086" y="71"/>
                  <a:pt x="62519" y="18"/>
                  <a:pt x="61961" y="1"/>
                </a:cubicBezTo>
                <a:close/>
                <a:moveTo>
                  <a:pt x="60295" y="35"/>
                </a:moveTo>
                <a:cubicBezTo>
                  <a:pt x="60290" y="35"/>
                  <a:pt x="60285" y="35"/>
                  <a:pt x="60279" y="36"/>
                </a:cubicBezTo>
                <a:cubicBezTo>
                  <a:pt x="59722" y="71"/>
                  <a:pt x="59164" y="149"/>
                  <a:pt x="58615" y="245"/>
                </a:cubicBezTo>
                <a:cubicBezTo>
                  <a:pt x="58502" y="262"/>
                  <a:pt x="58423" y="376"/>
                  <a:pt x="58449" y="489"/>
                </a:cubicBezTo>
                <a:cubicBezTo>
                  <a:pt x="58467" y="585"/>
                  <a:pt x="58554" y="654"/>
                  <a:pt x="58650" y="654"/>
                </a:cubicBezTo>
                <a:lnTo>
                  <a:pt x="58685" y="654"/>
                </a:lnTo>
                <a:cubicBezTo>
                  <a:pt x="59225" y="559"/>
                  <a:pt x="59765" y="489"/>
                  <a:pt x="60306" y="445"/>
                </a:cubicBezTo>
                <a:cubicBezTo>
                  <a:pt x="60428" y="437"/>
                  <a:pt x="60506" y="341"/>
                  <a:pt x="60506" y="227"/>
                </a:cubicBezTo>
                <a:cubicBezTo>
                  <a:pt x="60498" y="119"/>
                  <a:pt x="60402" y="35"/>
                  <a:pt x="60295" y="35"/>
                </a:cubicBezTo>
                <a:close/>
                <a:moveTo>
                  <a:pt x="65229" y="483"/>
                </a:moveTo>
                <a:cubicBezTo>
                  <a:pt x="65135" y="483"/>
                  <a:pt x="65051" y="541"/>
                  <a:pt x="65029" y="637"/>
                </a:cubicBezTo>
                <a:cubicBezTo>
                  <a:pt x="64994" y="750"/>
                  <a:pt x="65064" y="864"/>
                  <a:pt x="65177" y="890"/>
                </a:cubicBezTo>
                <a:cubicBezTo>
                  <a:pt x="65700" y="1029"/>
                  <a:pt x="66223" y="1195"/>
                  <a:pt x="66728" y="1395"/>
                </a:cubicBezTo>
                <a:cubicBezTo>
                  <a:pt x="66754" y="1404"/>
                  <a:pt x="66780" y="1404"/>
                  <a:pt x="66807" y="1404"/>
                </a:cubicBezTo>
                <a:cubicBezTo>
                  <a:pt x="66885" y="1404"/>
                  <a:pt x="66963" y="1360"/>
                  <a:pt x="66998" y="1273"/>
                </a:cubicBezTo>
                <a:cubicBezTo>
                  <a:pt x="67042" y="1169"/>
                  <a:pt x="66990" y="1047"/>
                  <a:pt x="66876" y="1003"/>
                </a:cubicBezTo>
                <a:cubicBezTo>
                  <a:pt x="66362" y="803"/>
                  <a:pt x="65822" y="628"/>
                  <a:pt x="65282" y="489"/>
                </a:cubicBezTo>
                <a:cubicBezTo>
                  <a:pt x="65264" y="485"/>
                  <a:pt x="65247" y="483"/>
                  <a:pt x="65229" y="483"/>
                </a:cubicBezTo>
                <a:close/>
                <a:moveTo>
                  <a:pt x="57036" y="628"/>
                </a:moveTo>
                <a:cubicBezTo>
                  <a:pt x="57017" y="628"/>
                  <a:pt x="56997" y="631"/>
                  <a:pt x="56977" y="637"/>
                </a:cubicBezTo>
                <a:cubicBezTo>
                  <a:pt x="56436" y="803"/>
                  <a:pt x="55905" y="994"/>
                  <a:pt x="55399" y="1221"/>
                </a:cubicBezTo>
                <a:cubicBezTo>
                  <a:pt x="55295" y="1264"/>
                  <a:pt x="55251" y="1386"/>
                  <a:pt x="55295" y="1491"/>
                </a:cubicBezTo>
                <a:cubicBezTo>
                  <a:pt x="55330" y="1569"/>
                  <a:pt x="55408" y="1613"/>
                  <a:pt x="55486" y="1613"/>
                </a:cubicBezTo>
                <a:cubicBezTo>
                  <a:pt x="55513" y="1613"/>
                  <a:pt x="55539" y="1613"/>
                  <a:pt x="55565" y="1596"/>
                </a:cubicBezTo>
                <a:cubicBezTo>
                  <a:pt x="56062" y="1386"/>
                  <a:pt x="56576" y="1195"/>
                  <a:pt x="57099" y="1038"/>
                </a:cubicBezTo>
                <a:cubicBezTo>
                  <a:pt x="57212" y="1003"/>
                  <a:pt x="57273" y="890"/>
                  <a:pt x="57238" y="776"/>
                </a:cubicBezTo>
                <a:cubicBezTo>
                  <a:pt x="57209" y="690"/>
                  <a:pt x="57128" y="628"/>
                  <a:pt x="57036" y="628"/>
                </a:cubicBezTo>
                <a:close/>
                <a:moveTo>
                  <a:pt x="68310" y="1685"/>
                </a:moveTo>
                <a:cubicBezTo>
                  <a:pt x="68236" y="1685"/>
                  <a:pt x="68165" y="1724"/>
                  <a:pt x="68123" y="1796"/>
                </a:cubicBezTo>
                <a:cubicBezTo>
                  <a:pt x="68070" y="1892"/>
                  <a:pt x="68114" y="2023"/>
                  <a:pt x="68210" y="2075"/>
                </a:cubicBezTo>
                <a:cubicBezTo>
                  <a:pt x="68689" y="2328"/>
                  <a:pt x="69160" y="2615"/>
                  <a:pt x="69604" y="2929"/>
                </a:cubicBezTo>
                <a:cubicBezTo>
                  <a:pt x="69639" y="2955"/>
                  <a:pt x="69682" y="2964"/>
                  <a:pt x="69726" y="2964"/>
                </a:cubicBezTo>
                <a:cubicBezTo>
                  <a:pt x="69787" y="2964"/>
                  <a:pt x="69848" y="2929"/>
                  <a:pt x="69892" y="2877"/>
                </a:cubicBezTo>
                <a:cubicBezTo>
                  <a:pt x="69961" y="2781"/>
                  <a:pt x="69935" y="2650"/>
                  <a:pt x="69839" y="2589"/>
                </a:cubicBezTo>
                <a:cubicBezTo>
                  <a:pt x="69386" y="2267"/>
                  <a:pt x="68898" y="1970"/>
                  <a:pt x="68410" y="1709"/>
                </a:cubicBezTo>
                <a:cubicBezTo>
                  <a:pt x="68378" y="1693"/>
                  <a:pt x="68344" y="1685"/>
                  <a:pt x="68310" y="1685"/>
                </a:cubicBezTo>
                <a:close/>
                <a:moveTo>
                  <a:pt x="54004" y="1953"/>
                </a:moveTo>
                <a:cubicBezTo>
                  <a:pt x="53968" y="1953"/>
                  <a:pt x="53932" y="1962"/>
                  <a:pt x="53900" y="1979"/>
                </a:cubicBezTo>
                <a:cubicBezTo>
                  <a:pt x="53412" y="2275"/>
                  <a:pt x="52951" y="2589"/>
                  <a:pt x="52515" y="2938"/>
                </a:cubicBezTo>
                <a:cubicBezTo>
                  <a:pt x="52419" y="3007"/>
                  <a:pt x="52410" y="3138"/>
                  <a:pt x="52480" y="3225"/>
                </a:cubicBezTo>
                <a:cubicBezTo>
                  <a:pt x="52515" y="3278"/>
                  <a:pt x="52576" y="3304"/>
                  <a:pt x="52637" y="3304"/>
                </a:cubicBezTo>
                <a:cubicBezTo>
                  <a:pt x="52689" y="3304"/>
                  <a:pt x="52733" y="3295"/>
                  <a:pt x="52768" y="3260"/>
                </a:cubicBezTo>
                <a:cubicBezTo>
                  <a:pt x="53186" y="2929"/>
                  <a:pt x="53639" y="2615"/>
                  <a:pt x="54110" y="2336"/>
                </a:cubicBezTo>
                <a:cubicBezTo>
                  <a:pt x="54214" y="2284"/>
                  <a:pt x="54240" y="2153"/>
                  <a:pt x="54188" y="2058"/>
                </a:cubicBezTo>
                <a:cubicBezTo>
                  <a:pt x="54147" y="1988"/>
                  <a:pt x="54076" y="1953"/>
                  <a:pt x="54004" y="1953"/>
                </a:cubicBezTo>
                <a:close/>
                <a:moveTo>
                  <a:pt x="51421" y="4007"/>
                </a:moveTo>
                <a:cubicBezTo>
                  <a:pt x="51366" y="4007"/>
                  <a:pt x="51310" y="4029"/>
                  <a:pt x="51269" y="4071"/>
                </a:cubicBezTo>
                <a:cubicBezTo>
                  <a:pt x="50876" y="4489"/>
                  <a:pt x="50519" y="4925"/>
                  <a:pt x="50205" y="5386"/>
                </a:cubicBezTo>
                <a:cubicBezTo>
                  <a:pt x="50136" y="5482"/>
                  <a:pt x="50162" y="5613"/>
                  <a:pt x="50258" y="5674"/>
                </a:cubicBezTo>
                <a:cubicBezTo>
                  <a:pt x="50293" y="5700"/>
                  <a:pt x="50336" y="5709"/>
                  <a:pt x="50380" y="5709"/>
                </a:cubicBezTo>
                <a:cubicBezTo>
                  <a:pt x="50441" y="5709"/>
                  <a:pt x="50510" y="5683"/>
                  <a:pt x="50545" y="5622"/>
                </a:cubicBezTo>
                <a:cubicBezTo>
                  <a:pt x="50850" y="5177"/>
                  <a:pt x="51190" y="4750"/>
                  <a:pt x="51565" y="4358"/>
                </a:cubicBezTo>
                <a:cubicBezTo>
                  <a:pt x="51643" y="4271"/>
                  <a:pt x="51643" y="4140"/>
                  <a:pt x="51556" y="4062"/>
                </a:cubicBezTo>
                <a:cubicBezTo>
                  <a:pt x="51519" y="4025"/>
                  <a:pt x="51470" y="4007"/>
                  <a:pt x="51421" y="4007"/>
                </a:cubicBezTo>
                <a:close/>
                <a:moveTo>
                  <a:pt x="49546" y="6732"/>
                </a:moveTo>
                <a:cubicBezTo>
                  <a:pt x="49470" y="6732"/>
                  <a:pt x="49397" y="6776"/>
                  <a:pt x="49360" y="6851"/>
                </a:cubicBezTo>
                <a:cubicBezTo>
                  <a:pt x="49116" y="7373"/>
                  <a:pt x="48846" y="7853"/>
                  <a:pt x="48576" y="8271"/>
                </a:cubicBezTo>
                <a:cubicBezTo>
                  <a:pt x="48515" y="8376"/>
                  <a:pt x="48541" y="8498"/>
                  <a:pt x="48637" y="8559"/>
                </a:cubicBezTo>
                <a:cubicBezTo>
                  <a:pt x="48672" y="8585"/>
                  <a:pt x="48715" y="8593"/>
                  <a:pt x="48750" y="8593"/>
                </a:cubicBezTo>
                <a:cubicBezTo>
                  <a:pt x="48820" y="8593"/>
                  <a:pt x="48890" y="8559"/>
                  <a:pt x="48924" y="8498"/>
                </a:cubicBezTo>
                <a:cubicBezTo>
                  <a:pt x="49203" y="8062"/>
                  <a:pt x="49482" y="7565"/>
                  <a:pt x="49735" y="7025"/>
                </a:cubicBezTo>
                <a:cubicBezTo>
                  <a:pt x="49787" y="6929"/>
                  <a:pt x="49744" y="6798"/>
                  <a:pt x="49639" y="6755"/>
                </a:cubicBezTo>
                <a:cubicBezTo>
                  <a:pt x="49609" y="6740"/>
                  <a:pt x="49577" y="6732"/>
                  <a:pt x="49546" y="6732"/>
                </a:cubicBezTo>
                <a:close/>
                <a:moveTo>
                  <a:pt x="47739" y="9486"/>
                </a:moveTo>
                <a:cubicBezTo>
                  <a:pt x="47685" y="9486"/>
                  <a:pt x="47631" y="9507"/>
                  <a:pt x="47591" y="9552"/>
                </a:cubicBezTo>
                <a:cubicBezTo>
                  <a:pt x="47208" y="9953"/>
                  <a:pt x="46807" y="10284"/>
                  <a:pt x="46362" y="10572"/>
                </a:cubicBezTo>
                <a:cubicBezTo>
                  <a:pt x="46266" y="10633"/>
                  <a:pt x="46232" y="10763"/>
                  <a:pt x="46293" y="10859"/>
                </a:cubicBezTo>
                <a:cubicBezTo>
                  <a:pt x="46336" y="10920"/>
                  <a:pt x="46406" y="10955"/>
                  <a:pt x="46467" y="10955"/>
                </a:cubicBezTo>
                <a:cubicBezTo>
                  <a:pt x="46510" y="10955"/>
                  <a:pt x="46545" y="10946"/>
                  <a:pt x="46580" y="10920"/>
                </a:cubicBezTo>
                <a:cubicBezTo>
                  <a:pt x="47059" y="10615"/>
                  <a:pt x="47487" y="10258"/>
                  <a:pt x="47887" y="9831"/>
                </a:cubicBezTo>
                <a:cubicBezTo>
                  <a:pt x="47966" y="9752"/>
                  <a:pt x="47966" y="9622"/>
                  <a:pt x="47879" y="9543"/>
                </a:cubicBezTo>
                <a:cubicBezTo>
                  <a:pt x="47840" y="9505"/>
                  <a:pt x="47790" y="9486"/>
                  <a:pt x="47739" y="9486"/>
                </a:cubicBezTo>
                <a:close/>
                <a:moveTo>
                  <a:pt x="44982" y="11258"/>
                </a:moveTo>
                <a:cubicBezTo>
                  <a:pt x="44960" y="11258"/>
                  <a:pt x="44937" y="11262"/>
                  <a:pt x="44916" y="11269"/>
                </a:cubicBezTo>
                <a:cubicBezTo>
                  <a:pt x="44445" y="11443"/>
                  <a:pt x="43931" y="11574"/>
                  <a:pt x="43347" y="11678"/>
                </a:cubicBezTo>
                <a:cubicBezTo>
                  <a:pt x="43234" y="11705"/>
                  <a:pt x="43164" y="11809"/>
                  <a:pt x="43182" y="11922"/>
                </a:cubicBezTo>
                <a:cubicBezTo>
                  <a:pt x="43199" y="12018"/>
                  <a:pt x="43286" y="12088"/>
                  <a:pt x="43382" y="12088"/>
                </a:cubicBezTo>
                <a:lnTo>
                  <a:pt x="43426" y="12088"/>
                </a:lnTo>
                <a:cubicBezTo>
                  <a:pt x="44027" y="11975"/>
                  <a:pt x="44558" y="11835"/>
                  <a:pt x="45055" y="11661"/>
                </a:cubicBezTo>
                <a:cubicBezTo>
                  <a:pt x="45160" y="11626"/>
                  <a:pt x="45221" y="11504"/>
                  <a:pt x="45186" y="11400"/>
                </a:cubicBezTo>
                <a:cubicBezTo>
                  <a:pt x="45151" y="11310"/>
                  <a:pt x="45067" y="11258"/>
                  <a:pt x="44982" y="11258"/>
                </a:cubicBezTo>
                <a:close/>
                <a:moveTo>
                  <a:pt x="41742" y="11887"/>
                </a:moveTo>
                <a:cubicBezTo>
                  <a:pt x="41737" y="11887"/>
                  <a:pt x="41731" y="11887"/>
                  <a:pt x="41726" y="11888"/>
                </a:cubicBezTo>
                <a:cubicBezTo>
                  <a:pt x="41247" y="11931"/>
                  <a:pt x="40707" y="11966"/>
                  <a:pt x="40079" y="11992"/>
                </a:cubicBezTo>
                <a:cubicBezTo>
                  <a:pt x="39966" y="12001"/>
                  <a:pt x="39879" y="12097"/>
                  <a:pt x="39879" y="12210"/>
                </a:cubicBezTo>
                <a:cubicBezTo>
                  <a:pt x="39887" y="12323"/>
                  <a:pt x="39983" y="12410"/>
                  <a:pt x="40088" y="12410"/>
                </a:cubicBezTo>
                <a:lnTo>
                  <a:pt x="40097" y="12410"/>
                </a:lnTo>
                <a:cubicBezTo>
                  <a:pt x="40733" y="12384"/>
                  <a:pt x="41282" y="12349"/>
                  <a:pt x="41761" y="12306"/>
                </a:cubicBezTo>
                <a:cubicBezTo>
                  <a:pt x="41874" y="12297"/>
                  <a:pt x="41961" y="12193"/>
                  <a:pt x="41953" y="12079"/>
                </a:cubicBezTo>
                <a:cubicBezTo>
                  <a:pt x="41944" y="11971"/>
                  <a:pt x="41849" y="11887"/>
                  <a:pt x="41742" y="11887"/>
                </a:cubicBezTo>
                <a:close/>
                <a:moveTo>
                  <a:pt x="38423" y="12053"/>
                </a:moveTo>
                <a:lnTo>
                  <a:pt x="37761" y="12071"/>
                </a:lnTo>
                <a:cubicBezTo>
                  <a:pt x="37439" y="12079"/>
                  <a:pt x="37107" y="12088"/>
                  <a:pt x="36768" y="12097"/>
                </a:cubicBezTo>
                <a:cubicBezTo>
                  <a:pt x="36654" y="12097"/>
                  <a:pt x="36567" y="12193"/>
                  <a:pt x="36567" y="12306"/>
                </a:cubicBezTo>
                <a:cubicBezTo>
                  <a:pt x="36567" y="12419"/>
                  <a:pt x="36663" y="12506"/>
                  <a:pt x="36776" y="12506"/>
                </a:cubicBezTo>
                <a:lnTo>
                  <a:pt x="36785" y="12506"/>
                </a:lnTo>
                <a:cubicBezTo>
                  <a:pt x="37116" y="12498"/>
                  <a:pt x="37447" y="12489"/>
                  <a:pt x="37779" y="12480"/>
                </a:cubicBezTo>
                <a:lnTo>
                  <a:pt x="38441" y="12463"/>
                </a:lnTo>
                <a:cubicBezTo>
                  <a:pt x="38554" y="12463"/>
                  <a:pt x="38641" y="12367"/>
                  <a:pt x="38641" y="12254"/>
                </a:cubicBezTo>
                <a:cubicBezTo>
                  <a:pt x="38641" y="12140"/>
                  <a:pt x="38545" y="12053"/>
                  <a:pt x="38432" y="12053"/>
                </a:cubicBezTo>
                <a:close/>
                <a:moveTo>
                  <a:pt x="35127" y="12148"/>
                </a:moveTo>
                <a:cubicBezTo>
                  <a:pt x="35122" y="12148"/>
                  <a:pt x="35117" y="12149"/>
                  <a:pt x="35112" y="12149"/>
                </a:cubicBezTo>
                <a:cubicBezTo>
                  <a:pt x="34528" y="12175"/>
                  <a:pt x="33988" y="12201"/>
                  <a:pt x="33447" y="12227"/>
                </a:cubicBezTo>
                <a:cubicBezTo>
                  <a:pt x="33334" y="12236"/>
                  <a:pt x="33247" y="12332"/>
                  <a:pt x="33256" y="12445"/>
                </a:cubicBezTo>
                <a:cubicBezTo>
                  <a:pt x="33264" y="12559"/>
                  <a:pt x="33352" y="12646"/>
                  <a:pt x="33465" y="12646"/>
                </a:cubicBezTo>
                <a:lnTo>
                  <a:pt x="33474" y="12646"/>
                </a:lnTo>
                <a:cubicBezTo>
                  <a:pt x="34005" y="12611"/>
                  <a:pt x="34545" y="12585"/>
                  <a:pt x="35129" y="12559"/>
                </a:cubicBezTo>
                <a:cubicBezTo>
                  <a:pt x="35243" y="12559"/>
                  <a:pt x="35330" y="12463"/>
                  <a:pt x="35330" y="12349"/>
                </a:cubicBezTo>
                <a:cubicBezTo>
                  <a:pt x="35321" y="12241"/>
                  <a:pt x="35241" y="12148"/>
                  <a:pt x="35127" y="12148"/>
                </a:cubicBezTo>
                <a:close/>
                <a:moveTo>
                  <a:pt x="31807" y="12340"/>
                </a:moveTo>
                <a:cubicBezTo>
                  <a:pt x="31802" y="12340"/>
                  <a:pt x="31797" y="12340"/>
                  <a:pt x="31792" y="12341"/>
                </a:cubicBezTo>
                <a:cubicBezTo>
                  <a:pt x="31234" y="12384"/>
                  <a:pt x="30676" y="12437"/>
                  <a:pt x="30136" y="12498"/>
                </a:cubicBezTo>
                <a:cubicBezTo>
                  <a:pt x="30023" y="12506"/>
                  <a:pt x="29944" y="12611"/>
                  <a:pt x="29953" y="12724"/>
                </a:cubicBezTo>
                <a:cubicBezTo>
                  <a:pt x="29962" y="12829"/>
                  <a:pt x="30049" y="12907"/>
                  <a:pt x="30162" y="12907"/>
                </a:cubicBezTo>
                <a:lnTo>
                  <a:pt x="30179" y="12907"/>
                </a:lnTo>
                <a:cubicBezTo>
                  <a:pt x="30720" y="12846"/>
                  <a:pt x="31277" y="12803"/>
                  <a:pt x="31826" y="12759"/>
                </a:cubicBezTo>
                <a:cubicBezTo>
                  <a:pt x="31940" y="12742"/>
                  <a:pt x="32027" y="12646"/>
                  <a:pt x="32018" y="12532"/>
                </a:cubicBezTo>
                <a:cubicBezTo>
                  <a:pt x="32010" y="12424"/>
                  <a:pt x="31914" y="12340"/>
                  <a:pt x="31807" y="12340"/>
                </a:cubicBezTo>
                <a:close/>
                <a:moveTo>
                  <a:pt x="28512" y="12687"/>
                </a:moveTo>
                <a:cubicBezTo>
                  <a:pt x="28501" y="12687"/>
                  <a:pt x="28491" y="12688"/>
                  <a:pt x="28480" y="12689"/>
                </a:cubicBezTo>
                <a:cubicBezTo>
                  <a:pt x="27914" y="12776"/>
                  <a:pt x="27365" y="12872"/>
                  <a:pt x="26842" y="12986"/>
                </a:cubicBezTo>
                <a:cubicBezTo>
                  <a:pt x="26728" y="13012"/>
                  <a:pt x="26659" y="13125"/>
                  <a:pt x="26676" y="13238"/>
                </a:cubicBezTo>
                <a:cubicBezTo>
                  <a:pt x="26702" y="13334"/>
                  <a:pt x="26789" y="13395"/>
                  <a:pt x="26885" y="13395"/>
                </a:cubicBezTo>
                <a:lnTo>
                  <a:pt x="26929" y="13395"/>
                </a:lnTo>
                <a:cubicBezTo>
                  <a:pt x="27443" y="13282"/>
                  <a:pt x="27983" y="13186"/>
                  <a:pt x="28541" y="13099"/>
                </a:cubicBezTo>
                <a:cubicBezTo>
                  <a:pt x="28654" y="13090"/>
                  <a:pt x="28733" y="12977"/>
                  <a:pt x="28715" y="12864"/>
                </a:cubicBezTo>
                <a:cubicBezTo>
                  <a:pt x="28700" y="12761"/>
                  <a:pt x="28612" y="12687"/>
                  <a:pt x="28512" y="12687"/>
                </a:cubicBezTo>
                <a:close/>
                <a:moveTo>
                  <a:pt x="25282" y="13403"/>
                </a:moveTo>
                <a:cubicBezTo>
                  <a:pt x="25262" y="13403"/>
                  <a:pt x="25241" y="13406"/>
                  <a:pt x="25221" y="13413"/>
                </a:cubicBezTo>
                <a:cubicBezTo>
                  <a:pt x="24672" y="13578"/>
                  <a:pt x="24140" y="13770"/>
                  <a:pt x="23644" y="13979"/>
                </a:cubicBezTo>
                <a:cubicBezTo>
                  <a:pt x="23539" y="14023"/>
                  <a:pt x="23487" y="14145"/>
                  <a:pt x="23530" y="14249"/>
                </a:cubicBezTo>
                <a:cubicBezTo>
                  <a:pt x="23565" y="14336"/>
                  <a:pt x="23644" y="14380"/>
                  <a:pt x="23722" y="14380"/>
                </a:cubicBezTo>
                <a:cubicBezTo>
                  <a:pt x="23748" y="14380"/>
                  <a:pt x="23774" y="14371"/>
                  <a:pt x="23800" y="14362"/>
                </a:cubicBezTo>
                <a:cubicBezTo>
                  <a:pt x="24288" y="14162"/>
                  <a:pt x="24803" y="13970"/>
                  <a:pt x="25343" y="13805"/>
                </a:cubicBezTo>
                <a:cubicBezTo>
                  <a:pt x="25447" y="13770"/>
                  <a:pt x="25508" y="13657"/>
                  <a:pt x="25474" y="13543"/>
                </a:cubicBezTo>
                <a:cubicBezTo>
                  <a:pt x="25452" y="13459"/>
                  <a:pt x="25369" y="13403"/>
                  <a:pt x="25282" y="13403"/>
                </a:cubicBezTo>
                <a:close/>
                <a:moveTo>
                  <a:pt x="22243" y="14702"/>
                </a:moveTo>
                <a:cubicBezTo>
                  <a:pt x="22208" y="14702"/>
                  <a:pt x="22171" y="14711"/>
                  <a:pt x="22136" y="14728"/>
                </a:cubicBezTo>
                <a:cubicBezTo>
                  <a:pt x="21648" y="15016"/>
                  <a:pt x="21177" y="15330"/>
                  <a:pt x="20742" y="15678"/>
                </a:cubicBezTo>
                <a:cubicBezTo>
                  <a:pt x="20654" y="15748"/>
                  <a:pt x="20637" y="15879"/>
                  <a:pt x="20707" y="15966"/>
                </a:cubicBezTo>
                <a:cubicBezTo>
                  <a:pt x="20750" y="16018"/>
                  <a:pt x="20811" y="16044"/>
                  <a:pt x="20872" y="16044"/>
                </a:cubicBezTo>
                <a:cubicBezTo>
                  <a:pt x="20916" y="16044"/>
                  <a:pt x="20959" y="16027"/>
                  <a:pt x="21003" y="16001"/>
                </a:cubicBezTo>
                <a:cubicBezTo>
                  <a:pt x="21421" y="15670"/>
                  <a:pt x="21866" y="15365"/>
                  <a:pt x="22345" y="15086"/>
                </a:cubicBezTo>
                <a:cubicBezTo>
                  <a:pt x="22441" y="15033"/>
                  <a:pt x="22476" y="14903"/>
                  <a:pt x="22423" y="14807"/>
                </a:cubicBezTo>
                <a:cubicBezTo>
                  <a:pt x="22383" y="14737"/>
                  <a:pt x="22315" y="14702"/>
                  <a:pt x="22243" y="14702"/>
                </a:cubicBezTo>
                <a:close/>
                <a:moveTo>
                  <a:pt x="19653" y="16753"/>
                </a:moveTo>
                <a:cubicBezTo>
                  <a:pt x="19598" y="16753"/>
                  <a:pt x="19544" y="16775"/>
                  <a:pt x="19504" y="16820"/>
                </a:cubicBezTo>
                <a:cubicBezTo>
                  <a:pt x="19129" y="17221"/>
                  <a:pt x="18772" y="17665"/>
                  <a:pt x="18458" y="18136"/>
                </a:cubicBezTo>
                <a:cubicBezTo>
                  <a:pt x="18389" y="18232"/>
                  <a:pt x="18415" y="18362"/>
                  <a:pt x="18511" y="18423"/>
                </a:cubicBezTo>
                <a:cubicBezTo>
                  <a:pt x="18546" y="18450"/>
                  <a:pt x="18589" y="18458"/>
                  <a:pt x="18624" y="18458"/>
                </a:cubicBezTo>
                <a:cubicBezTo>
                  <a:pt x="18694" y="18458"/>
                  <a:pt x="18755" y="18432"/>
                  <a:pt x="18798" y="18371"/>
                </a:cubicBezTo>
                <a:cubicBezTo>
                  <a:pt x="19103" y="17918"/>
                  <a:pt x="19443" y="17491"/>
                  <a:pt x="19809" y="17099"/>
                </a:cubicBezTo>
                <a:cubicBezTo>
                  <a:pt x="19888" y="17012"/>
                  <a:pt x="19879" y="16881"/>
                  <a:pt x="19800" y="16811"/>
                </a:cubicBezTo>
                <a:cubicBezTo>
                  <a:pt x="19758" y="16773"/>
                  <a:pt x="19705" y="16753"/>
                  <a:pt x="19653" y="16753"/>
                </a:cubicBezTo>
                <a:close/>
                <a:moveTo>
                  <a:pt x="17791" y="19473"/>
                </a:moveTo>
                <a:cubicBezTo>
                  <a:pt x="17714" y="19473"/>
                  <a:pt x="17642" y="19517"/>
                  <a:pt x="17604" y="19591"/>
                </a:cubicBezTo>
                <a:cubicBezTo>
                  <a:pt x="17369" y="20070"/>
                  <a:pt x="17142" y="20593"/>
                  <a:pt x="16942" y="21134"/>
                </a:cubicBezTo>
                <a:cubicBezTo>
                  <a:pt x="16907" y="21238"/>
                  <a:pt x="16959" y="21360"/>
                  <a:pt x="17064" y="21404"/>
                </a:cubicBezTo>
                <a:cubicBezTo>
                  <a:pt x="17090" y="21413"/>
                  <a:pt x="17116" y="21413"/>
                  <a:pt x="17142" y="21413"/>
                </a:cubicBezTo>
                <a:cubicBezTo>
                  <a:pt x="17221" y="21413"/>
                  <a:pt x="17299" y="21360"/>
                  <a:pt x="17334" y="21273"/>
                </a:cubicBezTo>
                <a:cubicBezTo>
                  <a:pt x="17526" y="20750"/>
                  <a:pt x="17744" y="20245"/>
                  <a:pt x="17979" y="19774"/>
                </a:cubicBezTo>
                <a:cubicBezTo>
                  <a:pt x="18031" y="19670"/>
                  <a:pt x="17988" y="19548"/>
                  <a:pt x="17883" y="19495"/>
                </a:cubicBezTo>
                <a:cubicBezTo>
                  <a:pt x="17853" y="19480"/>
                  <a:pt x="17822" y="19473"/>
                  <a:pt x="17791" y="19473"/>
                </a:cubicBezTo>
                <a:close/>
                <a:moveTo>
                  <a:pt x="16638" y="22580"/>
                </a:moveTo>
                <a:cubicBezTo>
                  <a:pt x="16547" y="22580"/>
                  <a:pt x="16465" y="22642"/>
                  <a:pt x="16437" y="22728"/>
                </a:cubicBezTo>
                <a:cubicBezTo>
                  <a:pt x="16306" y="23243"/>
                  <a:pt x="16175" y="23792"/>
                  <a:pt x="16062" y="24358"/>
                </a:cubicBezTo>
                <a:cubicBezTo>
                  <a:pt x="16036" y="24471"/>
                  <a:pt x="16114" y="24585"/>
                  <a:pt x="16219" y="24602"/>
                </a:cubicBezTo>
                <a:cubicBezTo>
                  <a:pt x="16236" y="24611"/>
                  <a:pt x="16254" y="24611"/>
                  <a:pt x="16262" y="24611"/>
                </a:cubicBezTo>
                <a:cubicBezTo>
                  <a:pt x="16358" y="24611"/>
                  <a:pt x="16445" y="24541"/>
                  <a:pt x="16463" y="24445"/>
                </a:cubicBezTo>
                <a:cubicBezTo>
                  <a:pt x="16576" y="23879"/>
                  <a:pt x="16707" y="23338"/>
                  <a:pt x="16837" y="22842"/>
                </a:cubicBezTo>
                <a:cubicBezTo>
                  <a:pt x="16872" y="22728"/>
                  <a:pt x="16803" y="22615"/>
                  <a:pt x="16698" y="22589"/>
                </a:cubicBezTo>
                <a:cubicBezTo>
                  <a:pt x="16678" y="22583"/>
                  <a:pt x="16658" y="22580"/>
                  <a:pt x="16638" y="22580"/>
                </a:cubicBezTo>
                <a:close/>
                <a:moveTo>
                  <a:pt x="15978" y="25828"/>
                </a:moveTo>
                <a:cubicBezTo>
                  <a:pt x="15877" y="25828"/>
                  <a:pt x="15790" y="25902"/>
                  <a:pt x="15774" y="26005"/>
                </a:cubicBezTo>
                <a:cubicBezTo>
                  <a:pt x="15696" y="26519"/>
                  <a:pt x="15617" y="27060"/>
                  <a:pt x="15548" y="27652"/>
                </a:cubicBezTo>
                <a:cubicBezTo>
                  <a:pt x="15530" y="27765"/>
                  <a:pt x="15609" y="27870"/>
                  <a:pt x="15731" y="27887"/>
                </a:cubicBezTo>
                <a:lnTo>
                  <a:pt x="15748" y="27887"/>
                </a:lnTo>
                <a:cubicBezTo>
                  <a:pt x="15853" y="27887"/>
                  <a:pt x="15949" y="27809"/>
                  <a:pt x="15957" y="27704"/>
                </a:cubicBezTo>
                <a:cubicBezTo>
                  <a:pt x="16027" y="27112"/>
                  <a:pt x="16105" y="26572"/>
                  <a:pt x="16184" y="26066"/>
                </a:cubicBezTo>
                <a:cubicBezTo>
                  <a:pt x="16201" y="25953"/>
                  <a:pt x="16123" y="25848"/>
                  <a:pt x="16010" y="25831"/>
                </a:cubicBezTo>
                <a:cubicBezTo>
                  <a:pt x="15999" y="25829"/>
                  <a:pt x="15988" y="25828"/>
                  <a:pt x="15978" y="25828"/>
                </a:cubicBezTo>
                <a:close/>
                <a:moveTo>
                  <a:pt x="15560" y="29123"/>
                </a:moveTo>
                <a:cubicBezTo>
                  <a:pt x="15453" y="29123"/>
                  <a:pt x="15373" y="29204"/>
                  <a:pt x="15365" y="29308"/>
                </a:cubicBezTo>
                <a:cubicBezTo>
                  <a:pt x="15330" y="29595"/>
                  <a:pt x="15304" y="29892"/>
                  <a:pt x="15269" y="30197"/>
                </a:cubicBezTo>
                <a:cubicBezTo>
                  <a:pt x="15251" y="30441"/>
                  <a:pt x="15208" y="30685"/>
                  <a:pt x="15164" y="30929"/>
                </a:cubicBezTo>
                <a:cubicBezTo>
                  <a:pt x="15138" y="31042"/>
                  <a:pt x="15217" y="31155"/>
                  <a:pt x="15330" y="31173"/>
                </a:cubicBezTo>
                <a:cubicBezTo>
                  <a:pt x="15339" y="31182"/>
                  <a:pt x="15356" y="31182"/>
                  <a:pt x="15365" y="31182"/>
                </a:cubicBezTo>
                <a:cubicBezTo>
                  <a:pt x="15469" y="31182"/>
                  <a:pt x="15548" y="31112"/>
                  <a:pt x="15574" y="31016"/>
                </a:cubicBezTo>
                <a:cubicBezTo>
                  <a:pt x="15617" y="30755"/>
                  <a:pt x="15661" y="30493"/>
                  <a:pt x="15687" y="30232"/>
                </a:cubicBezTo>
                <a:cubicBezTo>
                  <a:pt x="15713" y="29935"/>
                  <a:pt x="15739" y="29639"/>
                  <a:pt x="15774" y="29351"/>
                </a:cubicBezTo>
                <a:cubicBezTo>
                  <a:pt x="15783" y="29238"/>
                  <a:pt x="15705" y="29134"/>
                  <a:pt x="15591" y="29125"/>
                </a:cubicBezTo>
                <a:cubicBezTo>
                  <a:pt x="15581" y="29123"/>
                  <a:pt x="15570" y="29123"/>
                  <a:pt x="15560" y="29123"/>
                </a:cubicBezTo>
                <a:close/>
                <a:moveTo>
                  <a:pt x="14891" y="32343"/>
                </a:moveTo>
                <a:cubicBezTo>
                  <a:pt x="14805" y="32343"/>
                  <a:pt x="14727" y="32392"/>
                  <a:pt x="14694" y="32471"/>
                </a:cubicBezTo>
                <a:cubicBezTo>
                  <a:pt x="14502" y="32959"/>
                  <a:pt x="14249" y="33439"/>
                  <a:pt x="13944" y="33909"/>
                </a:cubicBezTo>
                <a:cubicBezTo>
                  <a:pt x="13883" y="34005"/>
                  <a:pt x="13918" y="34136"/>
                  <a:pt x="14014" y="34197"/>
                </a:cubicBezTo>
                <a:cubicBezTo>
                  <a:pt x="14049" y="34214"/>
                  <a:pt x="14084" y="34223"/>
                  <a:pt x="14119" y="34223"/>
                </a:cubicBezTo>
                <a:cubicBezTo>
                  <a:pt x="14188" y="34223"/>
                  <a:pt x="14258" y="34197"/>
                  <a:pt x="14302" y="34127"/>
                </a:cubicBezTo>
                <a:cubicBezTo>
                  <a:pt x="14607" y="33639"/>
                  <a:pt x="14868" y="33142"/>
                  <a:pt x="15077" y="32637"/>
                </a:cubicBezTo>
                <a:cubicBezTo>
                  <a:pt x="15121" y="32524"/>
                  <a:pt x="15077" y="32402"/>
                  <a:pt x="14973" y="32358"/>
                </a:cubicBezTo>
                <a:cubicBezTo>
                  <a:pt x="14945" y="32348"/>
                  <a:pt x="14918" y="32343"/>
                  <a:pt x="14891" y="32343"/>
                </a:cubicBezTo>
                <a:close/>
                <a:moveTo>
                  <a:pt x="13131" y="35139"/>
                </a:moveTo>
                <a:cubicBezTo>
                  <a:pt x="13073" y="35139"/>
                  <a:pt x="13016" y="35164"/>
                  <a:pt x="12977" y="35208"/>
                </a:cubicBezTo>
                <a:cubicBezTo>
                  <a:pt x="12637" y="35609"/>
                  <a:pt x="12254" y="36001"/>
                  <a:pt x="11835" y="36384"/>
                </a:cubicBezTo>
                <a:cubicBezTo>
                  <a:pt x="11748" y="36463"/>
                  <a:pt x="11748" y="36593"/>
                  <a:pt x="11827" y="36680"/>
                </a:cubicBezTo>
                <a:cubicBezTo>
                  <a:pt x="11861" y="36724"/>
                  <a:pt x="11922" y="36741"/>
                  <a:pt x="11975" y="36741"/>
                </a:cubicBezTo>
                <a:cubicBezTo>
                  <a:pt x="12027" y="36741"/>
                  <a:pt x="12079" y="36724"/>
                  <a:pt x="12114" y="36689"/>
                </a:cubicBezTo>
                <a:cubicBezTo>
                  <a:pt x="12541" y="36297"/>
                  <a:pt x="12933" y="35887"/>
                  <a:pt x="13291" y="35487"/>
                </a:cubicBezTo>
                <a:cubicBezTo>
                  <a:pt x="13360" y="35399"/>
                  <a:pt x="13352" y="35269"/>
                  <a:pt x="13265" y="35190"/>
                </a:cubicBezTo>
                <a:cubicBezTo>
                  <a:pt x="13226" y="35155"/>
                  <a:pt x="13178" y="35139"/>
                  <a:pt x="13131" y="35139"/>
                </a:cubicBezTo>
                <a:close/>
                <a:moveTo>
                  <a:pt x="10700" y="37387"/>
                </a:moveTo>
                <a:cubicBezTo>
                  <a:pt x="10656" y="37387"/>
                  <a:pt x="10611" y="37401"/>
                  <a:pt x="10572" y="37430"/>
                </a:cubicBezTo>
                <a:cubicBezTo>
                  <a:pt x="10153" y="37752"/>
                  <a:pt x="9700" y="38075"/>
                  <a:pt x="9230" y="38380"/>
                </a:cubicBezTo>
                <a:cubicBezTo>
                  <a:pt x="9134" y="38441"/>
                  <a:pt x="9108" y="38563"/>
                  <a:pt x="9169" y="38667"/>
                </a:cubicBezTo>
                <a:cubicBezTo>
                  <a:pt x="9204" y="38728"/>
                  <a:pt x="9273" y="38754"/>
                  <a:pt x="9343" y="38754"/>
                </a:cubicBezTo>
                <a:cubicBezTo>
                  <a:pt x="9378" y="38754"/>
                  <a:pt x="9421" y="38746"/>
                  <a:pt x="9456" y="38728"/>
                </a:cubicBezTo>
                <a:cubicBezTo>
                  <a:pt x="9936" y="38415"/>
                  <a:pt x="10397" y="38092"/>
                  <a:pt x="10824" y="37761"/>
                </a:cubicBezTo>
                <a:cubicBezTo>
                  <a:pt x="10920" y="37691"/>
                  <a:pt x="10938" y="37561"/>
                  <a:pt x="10868" y="37473"/>
                </a:cubicBezTo>
                <a:cubicBezTo>
                  <a:pt x="10827" y="37417"/>
                  <a:pt x="10764" y="37387"/>
                  <a:pt x="10700" y="37387"/>
                </a:cubicBezTo>
                <a:close/>
                <a:moveTo>
                  <a:pt x="7915" y="39201"/>
                </a:moveTo>
                <a:cubicBezTo>
                  <a:pt x="7882" y="39201"/>
                  <a:pt x="7848" y="39209"/>
                  <a:pt x="7818" y="39225"/>
                </a:cubicBezTo>
                <a:cubicBezTo>
                  <a:pt x="7347" y="39486"/>
                  <a:pt x="6859" y="39739"/>
                  <a:pt x="6354" y="39992"/>
                </a:cubicBezTo>
                <a:cubicBezTo>
                  <a:pt x="6249" y="40044"/>
                  <a:pt x="6206" y="40166"/>
                  <a:pt x="6258" y="40271"/>
                </a:cubicBezTo>
                <a:cubicBezTo>
                  <a:pt x="6293" y="40341"/>
                  <a:pt x="6371" y="40384"/>
                  <a:pt x="6450" y="40384"/>
                </a:cubicBezTo>
                <a:cubicBezTo>
                  <a:pt x="6476" y="40384"/>
                  <a:pt x="6511" y="40375"/>
                  <a:pt x="6537" y="40367"/>
                </a:cubicBezTo>
                <a:cubicBezTo>
                  <a:pt x="7051" y="40114"/>
                  <a:pt x="7548" y="39852"/>
                  <a:pt x="8018" y="39591"/>
                </a:cubicBezTo>
                <a:cubicBezTo>
                  <a:pt x="8123" y="39530"/>
                  <a:pt x="8158" y="39408"/>
                  <a:pt x="8097" y="39303"/>
                </a:cubicBezTo>
                <a:cubicBezTo>
                  <a:pt x="8061" y="39238"/>
                  <a:pt x="7988" y="39201"/>
                  <a:pt x="7915" y="39201"/>
                </a:cubicBezTo>
                <a:close/>
                <a:moveTo>
                  <a:pt x="4938" y="40664"/>
                </a:moveTo>
                <a:cubicBezTo>
                  <a:pt x="4911" y="40664"/>
                  <a:pt x="4882" y="40669"/>
                  <a:pt x="4855" y="40680"/>
                </a:cubicBezTo>
                <a:cubicBezTo>
                  <a:pt x="4358" y="40898"/>
                  <a:pt x="3844" y="41107"/>
                  <a:pt x="3321" y="41299"/>
                </a:cubicBezTo>
                <a:cubicBezTo>
                  <a:pt x="3217" y="41343"/>
                  <a:pt x="3164" y="41465"/>
                  <a:pt x="3208" y="41569"/>
                </a:cubicBezTo>
                <a:cubicBezTo>
                  <a:pt x="3234" y="41656"/>
                  <a:pt x="3313" y="41700"/>
                  <a:pt x="3400" y="41700"/>
                </a:cubicBezTo>
                <a:cubicBezTo>
                  <a:pt x="3426" y="41700"/>
                  <a:pt x="3443" y="41700"/>
                  <a:pt x="3469" y="41691"/>
                </a:cubicBezTo>
                <a:cubicBezTo>
                  <a:pt x="3992" y="41491"/>
                  <a:pt x="4515" y="41282"/>
                  <a:pt x="5021" y="41064"/>
                </a:cubicBezTo>
                <a:cubicBezTo>
                  <a:pt x="5125" y="41020"/>
                  <a:pt x="5169" y="40898"/>
                  <a:pt x="5125" y="40785"/>
                </a:cubicBezTo>
                <a:cubicBezTo>
                  <a:pt x="5093" y="40708"/>
                  <a:pt x="5018" y="40664"/>
                  <a:pt x="4938" y="40664"/>
                </a:cubicBezTo>
                <a:close/>
                <a:moveTo>
                  <a:pt x="1831" y="41847"/>
                </a:moveTo>
                <a:cubicBezTo>
                  <a:pt x="1810" y="41847"/>
                  <a:pt x="1790" y="41850"/>
                  <a:pt x="1770" y="41857"/>
                </a:cubicBezTo>
                <a:cubicBezTo>
                  <a:pt x="803" y="42179"/>
                  <a:pt x="193" y="42336"/>
                  <a:pt x="184" y="42336"/>
                </a:cubicBezTo>
                <a:cubicBezTo>
                  <a:pt x="71" y="42371"/>
                  <a:pt x="1" y="42484"/>
                  <a:pt x="36" y="42589"/>
                </a:cubicBezTo>
                <a:cubicBezTo>
                  <a:pt x="53" y="42685"/>
                  <a:pt x="140" y="42746"/>
                  <a:pt x="236" y="42746"/>
                </a:cubicBezTo>
                <a:cubicBezTo>
                  <a:pt x="254" y="42746"/>
                  <a:pt x="271" y="42746"/>
                  <a:pt x="289" y="42737"/>
                </a:cubicBezTo>
                <a:cubicBezTo>
                  <a:pt x="315" y="42737"/>
                  <a:pt x="916" y="42580"/>
                  <a:pt x="1901" y="42249"/>
                </a:cubicBezTo>
                <a:cubicBezTo>
                  <a:pt x="2005" y="42214"/>
                  <a:pt x="2066" y="42101"/>
                  <a:pt x="2031" y="41988"/>
                </a:cubicBezTo>
                <a:cubicBezTo>
                  <a:pt x="1996" y="41903"/>
                  <a:pt x="1916" y="41847"/>
                  <a:pt x="1831" y="418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Kalam"/>
              <a:buNone/>
              <a:defRPr b="1" sz="35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●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○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■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●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○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■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●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ial Elite"/>
              <a:buChar char="○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ecial Elite"/>
              <a:buChar char="■"/>
              <a:defRPr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mutualart.com/Artist/Huang-Quan/E83D23E4D792830C" TargetMode="External"/><Relationship Id="rId4" Type="http://schemas.openxmlformats.org/officeDocument/2006/relationships/hyperlink" Target="https://www.mutualart.com/Artwork/Butterfly-and-Flower/EBDF1BE1ACB5E025" TargetMode="External"/><Relationship Id="rId5" Type="http://schemas.openxmlformats.org/officeDocument/2006/relationships/hyperlink" Target="https://www.mutualart.com/Artist/Huang-Quan/E83D23E4D792830C/AuctionResults?tags=70F3BA69A7C11779" TargetMode="External"/><Relationship Id="rId6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Relationship Id="rId8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flickr.com/photos/rlngstrt/31365360555" TargetMode="External"/><Relationship Id="rId22" Type="http://schemas.openxmlformats.org/officeDocument/2006/relationships/hyperlink" Target="https://larouchepub.com/other/2018/4533-giuseppe_castiglione_1688_1766.html" TargetMode="External"/><Relationship Id="rId21" Type="http://schemas.openxmlformats.org/officeDocument/2006/relationships/hyperlink" Target="https://www.pinterest.com/pin/818036719788996177/" TargetMode="External"/><Relationship Id="rId24" Type="http://schemas.openxmlformats.org/officeDocument/2006/relationships/hyperlink" Target="https://africanrockart.britishmuseum.org/thematic/camels-in-saharan-rock-art/" TargetMode="External"/><Relationship Id="rId23" Type="http://schemas.openxmlformats.org/officeDocument/2006/relationships/hyperlink" Target="http://www.chinaonlinemuseum.com/painting-lang-shining-vase.php" TargetMode="Externa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merriam-webster.com/dictionary/illustrate" TargetMode="External"/><Relationship Id="rId4" Type="http://schemas.openxmlformats.org/officeDocument/2006/relationships/hyperlink" Target="https://www.merriam-webster.com/dictionary/botanical" TargetMode="External"/><Relationship Id="rId9" Type="http://schemas.openxmlformats.org/officeDocument/2006/relationships/hyperlink" Target="https://www.llifle.com/Encyclopedia/CACTI/Family/Cactaceae/7266/Heliocereus_speciosus" TargetMode="External"/><Relationship Id="rId26" Type="http://schemas.openxmlformats.org/officeDocument/2006/relationships/hyperlink" Target="https://africanrockart.britishmuseum.org/thematic/camels-in-saharan-rock-art/" TargetMode="External"/><Relationship Id="rId25" Type="http://schemas.openxmlformats.org/officeDocument/2006/relationships/hyperlink" Target="https://www.britishmuseum.org/collection/object/E_2013-2034-383" TargetMode="External"/><Relationship Id="rId28" Type="http://schemas.openxmlformats.org/officeDocument/2006/relationships/hyperlink" Target="http://www.chinaonlinemuseum.com/painting-lang-shining.php" TargetMode="External"/><Relationship Id="rId27" Type="http://schemas.openxmlformats.org/officeDocument/2006/relationships/hyperlink" Target="https://www.pinterest.com/qqpc7be9k/%E4%BA%94%E4%BB%A3-%E9%BB%84%E7%AD%8C-huang-quan/" TargetMode="External"/><Relationship Id="rId5" Type="http://schemas.openxmlformats.org/officeDocument/2006/relationships/hyperlink" Target="https://asba-art.org/article/history-botanical-art-part-1-early-portrayal-plants" TargetMode="External"/><Relationship Id="rId6" Type="http://schemas.openxmlformats.org/officeDocument/2006/relationships/hyperlink" Target="https://digitalcollections.nypl.org/items/510d47dc-8d25-a3d9-e040-e00a18064a99" TargetMode="External"/><Relationship Id="rId7" Type="http://schemas.openxmlformats.org/officeDocument/2006/relationships/hyperlink" Target="https://www.semanticscholar.org/paper/Ancient-Greek-Illustrated-Dioscoridean-Herbals%3A-and-Janick-Stolarczyk/1d71084f8efe787489c04a2b520a6cb71803587f/figure/2" TargetMode="External"/><Relationship Id="rId8" Type="http://schemas.openxmlformats.org/officeDocument/2006/relationships/hyperlink" Target="https://www.voir-ou-revoir.com/2017/10/le-pouvoir-des-fleurs-pierre-joseph-redoute-musee-de-la-vie-romantique-paris-sept-2017.html" TargetMode="External"/><Relationship Id="rId11" Type="http://schemas.openxmlformats.org/officeDocument/2006/relationships/hyperlink" Target="https://www.botanicalartandartists.com/about-pierre-joseph-redoute.html" TargetMode="External"/><Relationship Id="rId10" Type="http://schemas.openxmlformats.org/officeDocument/2006/relationships/hyperlink" Target="https://digitalrepository.trincoll.edu/cgi/viewcontent.cgi?article=1002&amp;context=exhibitions" TargetMode="External"/><Relationship Id="rId13" Type="http://schemas.openxmlformats.org/officeDocument/2006/relationships/hyperlink" Target="https://www.watercoloraffair.com/watercolor-wet-on-wet-vs-wet-on-dry-tutorial-tips-tricks/" TargetMode="External"/><Relationship Id="rId12" Type="http://schemas.openxmlformats.org/officeDocument/2006/relationships/hyperlink" Target="https://www.botanicalartandartists.com/about-maria-sibylla-merian.html" TargetMode="External"/><Relationship Id="rId15" Type="http://schemas.openxmlformats.org/officeDocument/2006/relationships/hyperlink" Target="https://www.botanicalartandartists.com/about-maria-sibylla-merian.html" TargetMode="External"/><Relationship Id="rId14" Type="http://schemas.openxmlformats.org/officeDocument/2006/relationships/hyperlink" Target="https://penji.co/balance-in-design/" TargetMode="External"/><Relationship Id="rId17" Type="http://schemas.openxmlformats.org/officeDocument/2006/relationships/hyperlink" Target="https://urbanperennials.com/product/umbrella-plant-clumping-papyrus-plant-cyperus-papyrus/" TargetMode="External"/><Relationship Id="rId16" Type="http://schemas.openxmlformats.org/officeDocument/2006/relationships/hyperlink" Target="https://lhillancientegypt.weebly.com/papyrushieratic-script.html" TargetMode="External"/><Relationship Id="rId19" Type="http://schemas.openxmlformats.org/officeDocument/2006/relationships/hyperlink" Target="https://www.botanicalartandartists.com/famous-asian-botanical-artists-600-1900.html" TargetMode="External"/><Relationship Id="rId18" Type="http://schemas.openxmlformats.org/officeDocument/2006/relationships/hyperlink" Target="https://africanrockart.org/trees-rock-ar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8"/>
          <p:cNvGrpSpPr/>
          <p:nvPr/>
        </p:nvGrpSpPr>
        <p:grpSpPr>
          <a:xfrm rot="-760393">
            <a:off x="2457501" y="659143"/>
            <a:ext cx="4821173" cy="3295457"/>
            <a:chOff x="8224325" y="1877325"/>
            <a:chExt cx="449175" cy="307025"/>
          </a:xfrm>
        </p:grpSpPr>
        <p:sp>
          <p:nvSpPr>
            <p:cNvPr id="505" name="Google Shape;505;p38"/>
            <p:cNvSpPr/>
            <p:nvPr/>
          </p:nvSpPr>
          <p:spPr>
            <a:xfrm>
              <a:off x="8224325" y="1877325"/>
              <a:ext cx="449175" cy="307025"/>
            </a:xfrm>
            <a:custGeom>
              <a:rect b="b" l="l" r="r" t="t"/>
              <a:pathLst>
                <a:path extrusionOk="0" h="12281" w="17967">
                  <a:moveTo>
                    <a:pt x="3111" y="0"/>
                  </a:moveTo>
                  <a:lnTo>
                    <a:pt x="938" y="1652"/>
                  </a:lnTo>
                  <a:lnTo>
                    <a:pt x="0" y="8246"/>
                  </a:lnTo>
                  <a:lnTo>
                    <a:pt x="1652" y="10434"/>
                  </a:lnTo>
                  <a:lnTo>
                    <a:pt x="14870" y="12280"/>
                  </a:lnTo>
                  <a:lnTo>
                    <a:pt x="17043" y="10643"/>
                  </a:lnTo>
                  <a:lnTo>
                    <a:pt x="17966" y="4034"/>
                  </a:lnTo>
                  <a:lnTo>
                    <a:pt x="16329" y="1861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8231375" y="1886625"/>
              <a:ext cx="435050" cy="288775"/>
            </a:xfrm>
            <a:custGeom>
              <a:rect b="b" l="l" r="r" t="t"/>
              <a:pathLst>
                <a:path extrusionOk="0" fill="none" h="11551" w="17402">
                  <a:moveTo>
                    <a:pt x="1445" y="9705"/>
                  </a:moveTo>
                  <a:lnTo>
                    <a:pt x="1" y="7800"/>
                  </a:lnTo>
                  <a:lnTo>
                    <a:pt x="894" y="1429"/>
                  </a:lnTo>
                  <a:lnTo>
                    <a:pt x="2799" y="0"/>
                  </a:lnTo>
                  <a:lnTo>
                    <a:pt x="15972" y="1846"/>
                  </a:lnTo>
                  <a:lnTo>
                    <a:pt x="17401" y="3751"/>
                  </a:lnTo>
                  <a:lnTo>
                    <a:pt x="16508" y="10122"/>
                  </a:lnTo>
                  <a:lnTo>
                    <a:pt x="14618" y="11551"/>
                  </a:lnTo>
                  <a:close/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1488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8254075" y="1907075"/>
              <a:ext cx="389650" cy="247500"/>
            </a:xfrm>
            <a:custGeom>
              <a:rect b="b" l="l" r="r" t="t"/>
              <a:pathLst>
                <a:path extrusionOk="0" h="9900" w="15586">
                  <a:moveTo>
                    <a:pt x="2234" y="1"/>
                  </a:moveTo>
                  <a:lnTo>
                    <a:pt x="805" y="1088"/>
                  </a:lnTo>
                  <a:lnTo>
                    <a:pt x="1" y="6759"/>
                  </a:lnTo>
                  <a:lnTo>
                    <a:pt x="1088" y="8173"/>
                  </a:lnTo>
                  <a:lnTo>
                    <a:pt x="13368" y="9899"/>
                  </a:lnTo>
                  <a:lnTo>
                    <a:pt x="14796" y="8828"/>
                  </a:lnTo>
                  <a:lnTo>
                    <a:pt x="15585" y="3157"/>
                  </a:lnTo>
                  <a:lnTo>
                    <a:pt x="14514" y="1728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</p:grpSp>
      <p:sp>
        <p:nvSpPr>
          <p:cNvPr id="508" name="Google Shape;508;p38"/>
          <p:cNvSpPr txBox="1"/>
          <p:nvPr>
            <p:ph idx="1" type="subTitle"/>
          </p:nvPr>
        </p:nvSpPr>
        <p:spPr>
          <a:xfrm>
            <a:off x="2333900" y="4121700"/>
            <a:ext cx="5060100" cy="4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Kaylyn Sellers - August 2022</a:t>
            </a:r>
            <a:br>
              <a:rPr lang="en"/>
            </a:br>
            <a:r>
              <a:rPr lang="en"/>
              <a:t> </a:t>
            </a:r>
            <a:r>
              <a:rPr lang="en"/>
              <a:t>Methods in Elementary Art </a:t>
            </a:r>
            <a:br>
              <a:rPr lang="en"/>
            </a:br>
            <a:r>
              <a:rPr lang="en"/>
              <a:t>ARTS4300 Prof. Moya </a:t>
            </a:r>
            <a:endParaRPr/>
          </a:p>
        </p:txBody>
      </p:sp>
      <p:sp>
        <p:nvSpPr>
          <p:cNvPr id="509" name="Google Shape;509;p38"/>
          <p:cNvSpPr txBox="1"/>
          <p:nvPr>
            <p:ph type="ctrTitle"/>
          </p:nvPr>
        </p:nvSpPr>
        <p:spPr>
          <a:xfrm rot="-283149">
            <a:off x="2858401" y="1314777"/>
            <a:ext cx="4011098" cy="1973999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Botanical Illustration &amp;</a:t>
            </a:r>
            <a:r>
              <a:rPr lang="en"/>
              <a:t> Watercolor </a:t>
            </a:r>
            <a:endParaRPr/>
          </a:p>
        </p:txBody>
      </p:sp>
      <p:grpSp>
        <p:nvGrpSpPr>
          <p:cNvPr id="510" name="Google Shape;510;p38"/>
          <p:cNvGrpSpPr/>
          <p:nvPr/>
        </p:nvGrpSpPr>
        <p:grpSpPr>
          <a:xfrm>
            <a:off x="1886851" y="931177"/>
            <a:ext cx="1422751" cy="1049964"/>
            <a:chOff x="6409858" y="765723"/>
            <a:chExt cx="1553730" cy="1146624"/>
          </a:xfrm>
        </p:grpSpPr>
        <p:grpSp>
          <p:nvGrpSpPr>
            <p:cNvPr id="511" name="Google Shape;511;p38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512" name="Google Shape;512;p38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38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4" name="Google Shape;514;p38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515" name="Google Shape;515;p38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662C26">
                  <a:alpha val="3127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38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7" name="Google Shape;517;p38"/>
          <p:cNvSpPr txBox="1"/>
          <p:nvPr/>
        </p:nvSpPr>
        <p:spPr>
          <a:xfrm>
            <a:off x="3309588" y="3769338"/>
            <a:ext cx="598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Special Elite"/>
                <a:ea typeface="Special Elite"/>
                <a:cs typeface="Special Elite"/>
                <a:sym typeface="Special Elite"/>
              </a:rPr>
              <a:t>UHCL ART SCHOOL</a:t>
            </a:r>
            <a:endParaRPr sz="2600">
              <a:solidFill>
                <a:schemeClr val="lt2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grpSp>
        <p:nvGrpSpPr>
          <p:cNvPr id="518" name="Google Shape;518;p38"/>
          <p:cNvGrpSpPr/>
          <p:nvPr/>
        </p:nvGrpSpPr>
        <p:grpSpPr>
          <a:xfrm rot="316242">
            <a:off x="6540591" y="2040042"/>
            <a:ext cx="1881417" cy="1895665"/>
            <a:chOff x="1479150" y="3312575"/>
            <a:chExt cx="760025" cy="765750"/>
          </a:xfrm>
        </p:grpSpPr>
        <p:sp>
          <p:nvSpPr>
            <p:cNvPr id="519" name="Google Shape;519;p38"/>
            <p:cNvSpPr/>
            <p:nvPr/>
          </p:nvSpPr>
          <p:spPr>
            <a:xfrm>
              <a:off x="1479150" y="3312575"/>
              <a:ext cx="760025" cy="765750"/>
            </a:xfrm>
            <a:custGeom>
              <a:rect b="b" l="l" r="r" t="t"/>
              <a:pathLst>
                <a:path extrusionOk="0" h="30630" w="30401">
                  <a:moveTo>
                    <a:pt x="15205" y="1"/>
                  </a:moveTo>
                  <a:cubicBezTo>
                    <a:pt x="11683" y="1"/>
                    <a:pt x="8257" y="1231"/>
                    <a:pt x="5543" y="3462"/>
                  </a:cubicBezTo>
                  <a:cubicBezTo>
                    <a:pt x="2021" y="6360"/>
                    <a:pt x="0" y="10638"/>
                    <a:pt x="0" y="15197"/>
                  </a:cubicBezTo>
                  <a:lnTo>
                    <a:pt x="0" y="29733"/>
                  </a:lnTo>
                  <a:cubicBezTo>
                    <a:pt x="0" y="30225"/>
                    <a:pt x="404" y="30629"/>
                    <a:pt x="896" y="30629"/>
                  </a:cubicBezTo>
                  <a:lnTo>
                    <a:pt x="29504" y="30629"/>
                  </a:lnTo>
                  <a:cubicBezTo>
                    <a:pt x="29996" y="30629"/>
                    <a:pt x="30400" y="30225"/>
                    <a:pt x="30400" y="29733"/>
                  </a:cubicBezTo>
                  <a:lnTo>
                    <a:pt x="30400" y="15197"/>
                  </a:lnTo>
                  <a:cubicBezTo>
                    <a:pt x="30400" y="12421"/>
                    <a:pt x="29645" y="9698"/>
                    <a:pt x="28213" y="7335"/>
                  </a:cubicBezTo>
                  <a:cubicBezTo>
                    <a:pt x="27572" y="6290"/>
                    <a:pt x="26817" y="5315"/>
                    <a:pt x="25947" y="4454"/>
                  </a:cubicBezTo>
                  <a:cubicBezTo>
                    <a:pt x="24410" y="2917"/>
                    <a:pt x="22521" y="1705"/>
                    <a:pt x="20501" y="950"/>
                  </a:cubicBezTo>
                  <a:cubicBezTo>
                    <a:pt x="18806" y="317"/>
                    <a:pt x="17023" y="1"/>
                    <a:pt x="15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1498900" y="3334975"/>
              <a:ext cx="715025" cy="720950"/>
            </a:xfrm>
            <a:custGeom>
              <a:rect b="b" l="l" r="r" t="t"/>
              <a:pathLst>
                <a:path extrusionOk="0" h="28838" w="28601">
                  <a:moveTo>
                    <a:pt x="14301" y="1"/>
                  </a:moveTo>
                  <a:cubicBezTo>
                    <a:pt x="10849" y="1"/>
                    <a:pt x="7687" y="1222"/>
                    <a:pt x="5218" y="3260"/>
                  </a:cubicBezTo>
                  <a:cubicBezTo>
                    <a:pt x="2030" y="5877"/>
                    <a:pt x="1" y="9856"/>
                    <a:pt x="1" y="14301"/>
                  </a:cubicBezTo>
                  <a:lnTo>
                    <a:pt x="1" y="28837"/>
                  </a:lnTo>
                  <a:lnTo>
                    <a:pt x="28600" y="28837"/>
                  </a:lnTo>
                  <a:lnTo>
                    <a:pt x="28600" y="14301"/>
                  </a:lnTo>
                  <a:cubicBezTo>
                    <a:pt x="28600" y="11595"/>
                    <a:pt x="27854" y="9066"/>
                    <a:pt x="26545" y="6905"/>
                  </a:cubicBezTo>
                  <a:cubicBezTo>
                    <a:pt x="25948" y="5912"/>
                    <a:pt x="25227" y="5008"/>
                    <a:pt x="24410" y="4191"/>
                  </a:cubicBezTo>
                  <a:cubicBezTo>
                    <a:pt x="22970" y="2750"/>
                    <a:pt x="21231" y="1617"/>
                    <a:pt x="19281" y="897"/>
                  </a:cubicBezTo>
                  <a:cubicBezTo>
                    <a:pt x="17735" y="317"/>
                    <a:pt x="16057" y="1"/>
                    <a:pt x="14301" y="1"/>
                  </a:cubicBezTo>
                  <a:close/>
                </a:path>
              </a:pathLst>
            </a:custGeom>
            <a:solidFill>
              <a:srgbClr val="B6DF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1498900" y="3334975"/>
              <a:ext cx="715025" cy="720950"/>
            </a:xfrm>
            <a:custGeom>
              <a:rect b="b" l="l" r="r" t="t"/>
              <a:pathLst>
                <a:path extrusionOk="0" h="28838" w="28601">
                  <a:moveTo>
                    <a:pt x="14301" y="1"/>
                  </a:moveTo>
                  <a:cubicBezTo>
                    <a:pt x="10849" y="1"/>
                    <a:pt x="7687" y="1222"/>
                    <a:pt x="5218" y="3260"/>
                  </a:cubicBezTo>
                  <a:cubicBezTo>
                    <a:pt x="2030" y="5877"/>
                    <a:pt x="1" y="9856"/>
                    <a:pt x="1" y="14301"/>
                  </a:cubicBezTo>
                  <a:lnTo>
                    <a:pt x="1" y="28837"/>
                  </a:lnTo>
                  <a:lnTo>
                    <a:pt x="28600" y="28837"/>
                  </a:lnTo>
                  <a:lnTo>
                    <a:pt x="28600" y="14301"/>
                  </a:lnTo>
                  <a:cubicBezTo>
                    <a:pt x="28600" y="11595"/>
                    <a:pt x="27854" y="9066"/>
                    <a:pt x="26545" y="6905"/>
                  </a:cubicBezTo>
                  <a:cubicBezTo>
                    <a:pt x="25948" y="5912"/>
                    <a:pt x="25227" y="5008"/>
                    <a:pt x="24410" y="4191"/>
                  </a:cubicBezTo>
                  <a:cubicBezTo>
                    <a:pt x="22970" y="2750"/>
                    <a:pt x="21231" y="1617"/>
                    <a:pt x="19281" y="897"/>
                  </a:cubicBezTo>
                  <a:cubicBezTo>
                    <a:pt x="17735" y="317"/>
                    <a:pt x="16057" y="1"/>
                    <a:pt x="14301" y="1"/>
                  </a:cubicBezTo>
                  <a:close/>
                </a:path>
              </a:pathLst>
            </a:custGeom>
            <a:solidFill>
              <a:srgbClr val="0330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1795125" y="3445000"/>
              <a:ext cx="139925" cy="139900"/>
            </a:xfrm>
            <a:custGeom>
              <a:rect b="b" l="l" r="r" t="t"/>
              <a:pathLst>
                <a:path extrusionOk="0" h="5596" w="5597">
                  <a:moveTo>
                    <a:pt x="2794" y="0"/>
                  </a:moveTo>
                  <a:cubicBezTo>
                    <a:pt x="1248" y="0"/>
                    <a:pt x="1" y="1248"/>
                    <a:pt x="1" y="2794"/>
                  </a:cubicBezTo>
                  <a:cubicBezTo>
                    <a:pt x="1" y="4340"/>
                    <a:pt x="1248" y="5596"/>
                    <a:pt x="2794" y="5596"/>
                  </a:cubicBezTo>
                  <a:cubicBezTo>
                    <a:pt x="4340" y="5596"/>
                    <a:pt x="5596" y="4340"/>
                    <a:pt x="5596" y="2794"/>
                  </a:cubicBezTo>
                  <a:cubicBezTo>
                    <a:pt x="5596" y="1248"/>
                    <a:pt x="4340" y="0"/>
                    <a:pt x="2794" y="0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1812475" y="3357375"/>
              <a:ext cx="401450" cy="547900"/>
            </a:xfrm>
            <a:custGeom>
              <a:rect b="b" l="l" r="r" t="t"/>
              <a:pathLst>
                <a:path extrusionOk="0" h="21916" w="16058">
                  <a:moveTo>
                    <a:pt x="6738" y="1"/>
                  </a:moveTo>
                  <a:lnTo>
                    <a:pt x="6369" y="4331"/>
                  </a:lnTo>
                  <a:lnTo>
                    <a:pt x="6360" y="4331"/>
                  </a:lnTo>
                  <a:lnTo>
                    <a:pt x="6088" y="4437"/>
                  </a:lnTo>
                  <a:lnTo>
                    <a:pt x="4278" y="5104"/>
                  </a:lnTo>
                  <a:cubicBezTo>
                    <a:pt x="4217" y="5122"/>
                    <a:pt x="4164" y="5157"/>
                    <a:pt x="4120" y="5183"/>
                  </a:cubicBezTo>
                  <a:cubicBezTo>
                    <a:pt x="4094" y="5201"/>
                    <a:pt x="4068" y="5218"/>
                    <a:pt x="4050" y="5245"/>
                  </a:cubicBezTo>
                  <a:cubicBezTo>
                    <a:pt x="4033" y="5253"/>
                    <a:pt x="4024" y="5271"/>
                    <a:pt x="4006" y="5280"/>
                  </a:cubicBezTo>
                  <a:cubicBezTo>
                    <a:pt x="3980" y="5306"/>
                    <a:pt x="3953" y="5341"/>
                    <a:pt x="3936" y="5376"/>
                  </a:cubicBezTo>
                  <a:cubicBezTo>
                    <a:pt x="3918" y="5394"/>
                    <a:pt x="3901" y="5420"/>
                    <a:pt x="3892" y="5447"/>
                  </a:cubicBezTo>
                  <a:cubicBezTo>
                    <a:pt x="3883" y="5473"/>
                    <a:pt x="3866" y="5491"/>
                    <a:pt x="3857" y="5517"/>
                  </a:cubicBezTo>
                  <a:cubicBezTo>
                    <a:pt x="3857" y="5526"/>
                    <a:pt x="3857" y="5534"/>
                    <a:pt x="3848" y="5543"/>
                  </a:cubicBezTo>
                  <a:cubicBezTo>
                    <a:pt x="3839" y="5570"/>
                    <a:pt x="3839" y="5587"/>
                    <a:pt x="3830" y="5614"/>
                  </a:cubicBezTo>
                  <a:cubicBezTo>
                    <a:pt x="3830" y="5622"/>
                    <a:pt x="3830" y="5640"/>
                    <a:pt x="3822" y="5649"/>
                  </a:cubicBezTo>
                  <a:lnTo>
                    <a:pt x="3523" y="7397"/>
                  </a:lnTo>
                  <a:lnTo>
                    <a:pt x="3242" y="9022"/>
                  </a:lnTo>
                  <a:lnTo>
                    <a:pt x="3233" y="9022"/>
                  </a:lnTo>
                  <a:lnTo>
                    <a:pt x="2917" y="9136"/>
                  </a:lnTo>
                  <a:lnTo>
                    <a:pt x="1784" y="9540"/>
                  </a:lnTo>
                  <a:cubicBezTo>
                    <a:pt x="1556" y="9619"/>
                    <a:pt x="1380" y="9812"/>
                    <a:pt x="1327" y="10049"/>
                  </a:cubicBezTo>
                  <a:lnTo>
                    <a:pt x="914" y="11894"/>
                  </a:lnTo>
                  <a:lnTo>
                    <a:pt x="686" y="12886"/>
                  </a:lnTo>
                  <a:lnTo>
                    <a:pt x="589" y="13326"/>
                  </a:lnTo>
                  <a:lnTo>
                    <a:pt x="194" y="15082"/>
                  </a:lnTo>
                  <a:lnTo>
                    <a:pt x="124" y="17603"/>
                  </a:lnTo>
                  <a:lnTo>
                    <a:pt x="115" y="17919"/>
                  </a:lnTo>
                  <a:lnTo>
                    <a:pt x="97" y="18534"/>
                  </a:lnTo>
                  <a:lnTo>
                    <a:pt x="1" y="21916"/>
                  </a:lnTo>
                  <a:lnTo>
                    <a:pt x="16057" y="21573"/>
                  </a:lnTo>
                  <a:lnTo>
                    <a:pt x="16057" y="13405"/>
                  </a:lnTo>
                  <a:cubicBezTo>
                    <a:pt x="16057" y="13290"/>
                    <a:pt x="16057" y="13167"/>
                    <a:pt x="16057" y="13053"/>
                  </a:cubicBezTo>
                  <a:cubicBezTo>
                    <a:pt x="16057" y="12965"/>
                    <a:pt x="16048" y="12878"/>
                    <a:pt x="16048" y="12790"/>
                  </a:cubicBezTo>
                  <a:cubicBezTo>
                    <a:pt x="16040" y="12632"/>
                    <a:pt x="16031" y="12482"/>
                    <a:pt x="16022" y="12324"/>
                  </a:cubicBezTo>
                  <a:cubicBezTo>
                    <a:pt x="16013" y="12219"/>
                    <a:pt x="16005" y="12113"/>
                    <a:pt x="15996" y="12017"/>
                  </a:cubicBezTo>
                  <a:cubicBezTo>
                    <a:pt x="15987" y="11938"/>
                    <a:pt x="15978" y="11867"/>
                    <a:pt x="15969" y="11788"/>
                  </a:cubicBezTo>
                  <a:cubicBezTo>
                    <a:pt x="15961" y="11744"/>
                    <a:pt x="15961" y="11701"/>
                    <a:pt x="15952" y="11657"/>
                  </a:cubicBezTo>
                  <a:cubicBezTo>
                    <a:pt x="15952" y="11630"/>
                    <a:pt x="15943" y="11604"/>
                    <a:pt x="15943" y="11586"/>
                  </a:cubicBezTo>
                  <a:cubicBezTo>
                    <a:pt x="15934" y="11516"/>
                    <a:pt x="15925" y="11455"/>
                    <a:pt x="15917" y="11393"/>
                  </a:cubicBezTo>
                  <a:cubicBezTo>
                    <a:pt x="15908" y="11305"/>
                    <a:pt x="15899" y="11226"/>
                    <a:pt x="15882" y="11147"/>
                  </a:cubicBezTo>
                  <a:cubicBezTo>
                    <a:pt x="15882" y="11138"/>
                    <a:pt x="15882" y="11130"/>
                    <a:pt x="15873" y="11121"/>
                  </a:cubicBezTo>
                  <a:cubicBezTo>
                    <a:pt x="15864" y="11059"/>
                    <a:pt x="15855" y="10998"/>
                    <a:pt x="15846" y="10936"/>
                  </a:cubicBezTo>
                  <a:cubicBezTo>
                    <a:pt x="15846" y="10919"/>
                    <a:pt x="15838" y="10901"/>
                    <a:pt x="15838" y="10884"/>
                  </a:cubicBezTo>
                  <a:cubicBezTo>
                    <a:pt x="15829" y="10822"/>
                    <a:pt x="15820" y="10770"/>
                    <a:pt x="15802" y="10708"/>
                  </a:cubicBezTo>
                  <a:cubicBezTo>
                    <a:pt x="15794" y="10664"/>
                    <a:pt x="15785" y="10620"/>
                    <a:pt x="15776" y="10585"/>
                  </a:cubicBezTo>
                  <a:cubicBezTo>
                    <a:pt x="15759" y="10488"/>
                    <a:pt x="15741" y="10401"/>
                    <a:pt x="15723" y="10304"/>
                  </a:cubicBezTo>
                  <a:cubicBezTo>
                    <a:pt x="15697" y="10190"/>
                    <a:pt x="15671" y="10084"/>
                    <a:pt x="15644" y="9970"/>
                  </a:cubicBezTo>
                  <a:cubicBezTo>
                    <a:pt x="15609" y="9830"/>
                    <a:pt x="15574" y="9698"/>
                    <a:pt x="15539" y="9566"/>
                  </a:cubicBezTo>
                  <a:cubicBezTo>
                    <a:pt x="15504" y="9461"/>
                    <a:pt x="15477" y="9355"/>
                    <a:pt x="15451" y="9259"/>
                  </a:cubicBezTo>
                  <a:cubicBezTo>
                    <a:pt x="15416" y="9136"/>
                    <a:pt x="15372" y="9022"/>
                    <a:pt x="15337" y="8907"/>
                  </a:cubicBezTo>
                  <a:cubicBezTo>
                    <a:pt x="15311" y="8820"/>
                    <a:pt x="15275" y="8732"/>
                    <a:pt x="15249" y="8644"/>
                  </a:cubicBezTo>
                  <a:cubicBezTo>
                    <a:pt x="15232" y="8591"/>
                    <a:pt x="15205" y="8538"/>
                    <a:pt x="15188" y="8486"/>
                  </a:cubicBezTo>
                  <a:cubicBezTo>
                    <a:pt x="15021" y="8029"/>
                    <a:pt x="14836" y="7581"/>
                    <a:pt x="14625" y="7151"/>
                  </a:cubicBezTo>
                  <a:cubicBezTo>
                    <a:pt x="14582" y="7072"/>
                    <a:pt x="14538" y="6984"/>
                    <a:pt x="14494" y="6905"/>
                  </a:cubicBezTo>
                  <a:cubicBezTo>
                    <a:pt x="14450" y="6799"/>
                    <a:pt x="14397" y="6703"/>
                    <a:pt x="14344" y="6606"/>
                  </a:cubicBezTo>
                  <a:cubicBezTo>
                    <a:pt x="14292" y="6518"/>
                    <a:pt x="14248" y="6430"/>
                    <a:pt x="14195" y="6343"/>
                  </a:cubicBezTo>
                  <a:cubicBezTo>
                    <a:pt x="14134" y="6228"/>
                    <a:pt x="14063" y="6123"/>
                    <a:pt x="14002" y="6009"/>
                  </a:cubicBezTo>
                  <a:cubicBezTo>
                    <a:pt x="14002" y="6009"/>
                    <a:pt x="13993" y="6009"/>
                    <a:pt x="13993" y="6000"/>
                  </a:cubicBezTo>
                  <a:cubicBezTo>
                    <a:pt x="13932" y="5895"/>
                    <a:pt x="13861" y="5789"/>
                    <a:pt x="13800" y="5684"/>
                  </a:cubicBezTo>
                  <a:cubicBezTo>
                    <a:pt x="13642" y="5447"/>
                    <a:pt x="13484" y="5210"/>
                    <a:pt x="13308" y="4981"/>
                  </a:cubicBezTo>
                  <a:cubicBezTo>
                    <a:pt x="13264" y="4911"/>
                    <a:pt x="13211" y="4841"/>
                    <a:pt x="13159" y="4770"/>
                  </a:cubicBezTo>
                  <a:cubicBezTo>
                    <a:pt x="13141" y="4753"/>
                    <a:pt x="13124" y="4726"/>
                    <a:pt x="13106" y="4700"/>
                  </a:cubicBezTo>
                  <a:cubicBezTo>
                    <a:pt x="13053" y="4630"/>
                    <a:pt x="12992" y="4560"/>
                    <a:pt x="12939" y="4489"/>
                  </a:cubicBezTo>
                  <a:cubicBezTo>
                    <a:pt x="12816" y="4331"/>
                    <a:pt x="12684" y="4173"/>
                    <a:pt x="12544" y="4015"/>
                  </a:cubicBezTo>
                  <a:cubicBezTo>
                    <a:pt x="12535" y="4006"/>
                    <a:pt x="12526" y="3997"/>
                    <a:pt x="12517" y="3980"/>
                  </a:cubicBezTo>
                  <a:cubicBezTo>
                    <a:pt x="12474" y="3936"/>
                    <a:pt x="12430" y="3883"/>
                    <a:pt x="12386" y="3830"/>
                  </a:cubicBezTo>
                  <a:cubicBezTo>
                    <a:pt x="12342" y="3787"/>
                    <a:pt x="12307" y="3751"/>
                    <a:pt x="12271" y="3708"/>
                  </a:cubicBezTo>
                  <a:cubicBezTo>
                    <a:pt x="12228" y="3664"/>
                    <a:pt x="12184" y="3620"/>
                    <a:pt x="12140" y="3567"/>
                  </a:cubicBezTo>
                  <a:cubicBezTo>
                    <a:pt x="12052" y="3479"/>
                    <a:pt x="11964" y="3383"/>
                    <a:pt x="11867" y="3295"/>
                  </a:cubicBezTo>
                  <a:cubicBezTo>
                    <a:pt x="11384" y="2812"/>
                    <a:pt x="10866" y="2355"/>
                    <a:pt x="10313" y="1951"/>
                  </a:cubicBezTo>
                  <a:cubicBezTo>
                    <a:pt x="10155" y="1828"/>
                    <a:pt x="9988" y="1705"/>
                    <a:pt x="9821" y="1591"/>
                  </a:cubicBezTo>
                  <a:cubicBezTo>
                    <a:pt x="8863" y="941"/>
                    <a:pt x="7836" y="405"/>
                    <a:pt x="6738" y="1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1812475" y="3357375"/>
              <a:ext cx="401450" cy="547900"/>
            </a:xfrm>
            <a:custGeom>
              <a:rect b="b" l="l" r="r" t="t"/>
              <a:pathLst>
                <a:path extrusionOk="0" h="21916" w="16058">
                  <a:moveTo>
                    <a:pt x="6738" y="1"/>
                  </a:moveTo>
                  <a:lnTo>
                    <a:pt x="6369" y="4331"/>
                  </a:lnTo>
                  <a:lnTo>
                    <a:pt x="6360" y="4331"/>
                  </a:lnTo>
                  <a:lnTo>
                    <a:pt x="6088" y="4437"/>
                  </a:lnTo>
                  <a:lnTo>
                    <a:pt x="4278" y="5104"/>
                  </a:lnTo>
                  <a:cubicBezTo>
                    <a:pt x="4217" y="5122"/>
                    <a:pt x="4164" y="5157"/>
                    <a:pt x="4120" y="5183"/>
                  </a:cubicBezTo>
                  <a:cubicBezTo>
                    <a:pt x="4094" y="5201"/>
                    <a:pt x="4068" y="5218"/>
                    <a:pt x="4050" y="5245"/>
                  </a:cubicBezTo>
                  <a:cubicBezTo>
                    <a:pt x="4033" y="5253"/>
                    <a:pt x="4024" y="5271"/>
                    <a:pt x="4006" y="5280"/>
                  </a:cubicBezTo>
                  <a:cubicBezTo>
                    <a:pt x="3980" y="5306"/>
                    <a:pt x="3953" y="5341"/>
                    <a:pt x="3936" y="5376"/>
                  </a:cubicBezTo>
                  <a:cubicBezTo>
                    <a:pt x="3918" y="5394"/>
                    <a:pt x="3901" y="5420"/>
                    <a:pt x="3892" y="5447"/>
                  </a:cubicBezTo>
                  <a:cubicBezTo>
                    <a:pt x="3883" y="5473"/>
                    <a:pt x="3866" y="5491"/>
                    <a:pt x="3857" y="5517"/>
                  </a:cubicBezTo>
                  <a:cubicBezTo>
                    <a:pt x="3857" y="5526"/>
                    <a:pt x="3857" y="5534"/>
                    <a:pt x="3848" y="5543"/>
                  </a:cubicBezTo>
                  <a:cubicBezTo>
                    <a:pt x="3839" y="5570"/>
                    <a:pt x="3839" y="5587"/>
                    <a:pt x="3830" y="5614"/>
                  </a:cubicBezTo>
                  <a:cubicBezTo>
                    <a:pt x="3830" y="5622"/>
                    <a:pt x="3830" y="5640"/>
                    <a:pt x="3822" y="5649"/>
                  </a:cubicBezTo>
                  <a:lnTo>
                    <a:pt x="3523" y="7397"/>
                  </a:lnTo>
                  <a:lnTo>
                    <a:pt x="3242" y="9022"/>
                  </a:lnTo>
                  <a:lnTo>
                    <a:pt x="3233" y="9022"/>
                  </a:lnTo>
                  <a:lnTo>
                    <a:pt x="2917" y="9136"/>
                  </a:lnTo>
                  <a:lnTo>
                    <a:pt x="1784" y="9540"/>
                  </a:lnTo>
                  <a:cubicBezTo>
                    <a:pt x="1556" y="9619"/>
                    <a:pt x="1380" y="9812"/>
                    <a:pt x="1327" y="10049"/>
                  </a:cubicBezTo>
                  <a:lnTo>
                    <a:pt x="914" y="11894"/>
                  </a:lnTo>
                  <a:lnTo>
                    <a:pt x="686" y="12886"/>
                  </a:lnTo>
                  <a:lnTo>
                    <a:pt x="589" y="13326"/>
                  </a:lnTo>
                  <a:lnTo>
                    <a:pt x="194" y="15082"/>
                  </a:lnTo>
                  <a:lnTo>
                    <a:pt x="124" y="17603"/>
                  </a:lnTo>
                  <a:lnTo>
                    <a:pt x="115" y="17919"/>
                  </a:lnTo>
                  <a:lnTo>
                    <a:pt x="97" y="18534"/>
                  </a:lnTo>
                  <a:lnTo>
                    <a:pt x="1" y="21916"/>
                  </a:lnTo>
                  <a:lnTo>
                    <a:pt x="16057" y="21573"/>
                  </a:lnTo>
                  <a:lnTo>
                    <a:pt x="16057" y="13405"/>
                  </a:lnTo>
                  <a:cubicBezTo>
                    <a:pt x="16057" y="13290"/>
                    <a:pt x="16057" y="13167"/>
                    <a:pt x="16057" y="13053"/>
                  </a:cubicBezTo>
                  <a:cubicBezTo>
                    <a:pt x="16057" y="12965"/>
                    <a:pt x="16048" y="12878"/>
                    <a:pt x="16048" y="12790"/>
                  </a:cubicBezTo>
                  <a:cubicBezTo>
                    <a:pt x="16040" y="12632"/>
                    <a:pt x="16031" y="12482"/>
                    <a:pt x="16022" y="12324"/>
                  </a:cubicBezTo>
                  <a:cubicBezTo>
                    <a:pt x="16013" y="12219"/>
                    <a:pt x="16005" y="12113"/>
                    <a:pt x="15996" y="12017"/>
                  </a:cubicBezTo>
                  <a:cubicBezTo>
                    <a:pt x="15987" y="11938"/>
                    <a:pt x="15978" y="11867"/>
                    <a:pt x="15969" y="11788"/>
                  </a:cubicBezTo>
                  <a:cubicBezTo>
                    <a:pt x="15961" y="11744"/>
                    <a:pt x="15961" y="11701"/>
                    <a:pt x="15952" y="11657"/>
                  </a:cubicBezTo>
                  <a:cubicBezTo>
                    <a:pt x="15952" y="11630"/>
                    <a:pt x="15943" y="11604"/>
                    <a:pt x="15943" y="11586"/>
                  </a:cubicBezTo>
                  <a:cubicBezTo>
                    <a:pt x="15934" y="11516"/>
                    <a:pt x="15925" y="11455"/>
                    <a:pt x="15917" y="11393"/>
                  </a:cubicBezTo>
                  <a:cubicBezTo>
                    <a:pt x="15908" y="11305"/>
                    <a:pt x="15899" y="11226"/>
                    <a:pt x="15882" y="11147"/>
                  </a:cubicBezTo>
                  <a:cubicBezTo>
                    <a:pt x="15882" y="11138"/>
                    <a:pt x="15882" y="11130"/>
                    <a:pt x="15873" y="11121"/>
                  </a:cubicBezTo>
                  <a:cubicBezTo>
                    <a:pt x="15864" y="11059"/>
                    <a:pt x="15855" y="10998"/>
                    <a:pt x="15846" y="10936"/>
                  </a:cubicBezTo>
                  <a:cubicBezTo>
                    <a:pt x="15846" y="10919"/>
                    <a:pt x="15838" y="10901"/>
                    <a:pt x="15838" y="10884"/>
                  </a:cubicBezTo>
                  <a:cubicBezTo>
                    <a:pt x="15829" y="10822"/>
                    <a:pt x="15820" y="10770"/>
                    <a:pt x="15802" y="10708"/>
                  </a:cubicBezTo>
                  <a:cubicBezTo>
                    <a:pt x="15794" y="10664"/>
                    <a:pt x="15785" y="10620"/>
                    <a:pt x="15776" y="10585"/>
                  </a:cubicBezTo>
                  <a:cubicBezTo>
                    <a:pt x="15759" y="10488"/>
                    <a:pt x="15741" y="10401"/>
                    <a:pt x="15723" y="10304"/>
                  </a:cubicBezTo>
                  <a:cubicBezTo>
                    <a:pt x="15697" y="10190"/>
                    <a:pt x="15671" y="10084"/>
                    <a:pt x="15644" y="9970"/>
                  </a:cubicBezTo>
                  <a:cubicBezTo>
                    <a:pt x="15609" y="9830"/>
                    <a:pt x="15574" y="9698"/>
                    <a:pt x="15539" y="9566"/>
                  </a:cubicBezTo>
                  <a:cubicBezTo>
                    <a:pt x="15504" y="9461"/>
                    <a:pt x="15477" y="9355"/>
                    <a:pt x="15451" y="9259"/>
                  </a:cubicBezTo>
                  <a:cubicBezTo>
                    <a:pt x="15416" y="9136"/>
                    <a:pt x="15372" y="9022"/>
                    <a:pt x="15337" y="8907"/>
                  </a:cubicBezTo>
                  <a:cubicBezTo>
                    <a:pt x="15311" y="8820"/>
                    <a:pt x="15275" y="8732"/>
                    <a:pt x="15249" y="8644"/>
                  </a:cubicBezTo>
                  <a:cubicBezTo>
                    <a:pt x="15232" y="8591"/>
                    <a:pt x="15205" y="8538"/>
                    <a:pt x="15188" y="8486"/>
                  </a:cubicBezTo>
                  <a:cubicBezTo>
                    <a:pt x="15021" y="8029"/>
                    <a:pt x="14836" y="7581"/>
                    <a:pt x="14625" y="7151"/>
                  </a:cubicBezTo>
                  <a:cubicBezTo>
                    <a:pt x="14582" y="7072"/>
                    <a:pt x="14538" y="6984"/>
                    <a:pt x="14494" y="6905"/>
                  </a:cubicBezTo>
                  <a:cubicBezTo>
                    <a:pt x="14450" y="6799"/>
                    <a:pt x="14397" y="6703"/>
                    <a:pt x="14344" y="6606"/>
                  </a:cubicBezTo>
                  <a:cubicBezTo>
                    <a:pt x="14292" y="6518"/>
                    <a:pt x="14248" y="6430"/>
                    <a:pt x="14195" y="6343"/>
                  </a:cubicBezTo>
                  <a:cubicBezTo>
                    <a:pt x="14134" y="6228"/>
                    <a:pt x="14063" y="6123"/>
                    <a:pt x="14002" y="6009"/>
                  </a:cubicBezTo>
                  <a:cubicBezTo>
                    <a:pt x="14002" y="6009"/>
                    <a:pt x="13993" y="6009"/>
                    <a:pt x="13993" y="6000"/>
                  </a:cubicBezTo>
                  <a:cubicBezTo>
                    <a:pt x="13932" y="5895"/>
                    <a:pt x="13861" y="5789"/>
                    <a:pt x="13800" y="5684"/>
                  </a:cubicBezTo>
                  <a:cubicBezTo>
                    <a:pt x="13642" y="5447"/>
                    <a:pt x="13484" y="5210"/>
                    <a:pt x="13308" y="4981"/>
                  </a:cubicBezTo>
                  <a:cubicBezTo>
                    <a:pt x="13264" y="4911"/>
                    <a:pt x="13211" y="4841"/>
                    <a:pt x="13159" y="4770"/>
                  </a:cubicBezTo>
                  <a:cubicBezTo>
                    <a:pt x="13141" y="4753"/>
                    <a:pt x="13124" y="4726"/>
                    <a:pt x="13106" y="4700"/>
                  </a:cubicBezTo>
                  <a:cubicBezTo>
                    <a:pt x="13053" y="4630"/>
                    <a:pt x="12992" y="4560"/>
                    <a:pt x="12939" y="4489"/>
                  </a:cubicBezTo>
                  <a:cubicBezTo>
                    <a:pt x="12816" y="4331"/>
                    <a:pt x="12684" y="4173"/>
                    <a:pt x="12544" y="4015"/>
                  </a:cubicBezTo>
                  <a:cubicBezTo>
                    <a:pt x="12535" y="4006"/>
                    <a:pt x="12526" y="3997"/>
                    <a:pt x="12517" y="3980"/>
                  </a:cubicBezTo>
                  <a:cubicBezTo>
                    <a:pt x="12474" y="3936"/>
                    <a:pt x="12430" y="3883"/>
                    <a:pt x="12386" y="3830"/>
                  </a:cubicBezTo>
                  <a:cubicBezTo>
                    <a:pt x="12342" y="3787"/>
                    <a:pt x="12307" y="3751"/>
                    <a:pt x="12271" y="3708"/>
                  </a:cubicBezTo>
                  <a:cubicBezTo>
                    <a:pt x="12228" y="3664"/>
                    <a:pt x="12184" y="3620"/>
                    <a:pt x="12140" y="3567"/>
                  </a:cubicBezTo>
                  <a:cubicBezTo>
                    <a:pt x="12052" y="3479"/>
                    <a:pt x="11964" y="3383"/>
                    <a:pt x="11867" y="3295"/>
                  </a:cubicBezTo>
                  <a:cubicBezTo>
                    <a:pt x="11384" y="2812"/>
                    <a:pt x="10866" y="2355"/>
                    <a:pt x="10313" y="1951"/>
                  </a:cubicBezTo>
                  <a:cubicBezTo>
                    <a:pt x="10155" y="1828"/>
                    <a:pt x="9988" y="1705"/>
                    <a:pt x="9821" y="1591"/>
                  </a:cubicBezTo>
                  <a:cubicBezTo>
                    <a:pt x="8863" y="941"/>
                    <a:pt x="7836" y="405"/>
                    <a:pt x="6738" y="1"/>
                  </a:cubicBez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1908225" y="3357375"/>
              <a:ext cx="217850" cy="140350"/>
            </a:xfrm>
            <a:custGeom>
              <a:rect b="b" l="l" r="r" t="t"/>
              <a:pathLst>
                <a:path extrusionOk="0" h="5614" w="8714">
                  <a:moveTo>
                    <a:pt x="2908" y="1"/>
                  </a:moveTo>
                  <a:lnTo>
                    <a:pt x="2539" y="4331"/>
                  </a:lnTo>
                  <a:lnTo>
                    <a:pt x="2530" y="4331"/>
                  </a:lnTo>
                  <a:lnTo>
                    <a:pt x="2258" y="4437"/>
                  </a:lnTo>
                  <a:lnTo>
                    <a:pt x="448" y="5104"/>
                  </a:lnTo>
                  <a:cubicBezTo>
                    <a:pt x="220" y="5192"/>
                    <a:pt x="53" y="5376"/>
                    <a:pt x="0" y="5614"/>
                  </a:cubicBezTo>
                  <a:cubicBezTo>
                    <a:pt x="2258" y="5139"/>
                    <a:pt x="4524" y="4709"/>
                    <a:pt x="6799" y="4322"/>
                  </a:cubicBezTo>
                  <a:cubicBezTo>
                    <a:pt x="7431" y="4217"/>
                    <a:pt x="8073" y="4112"/>
                    <a:pt x="8714" y="4015"/>
                  </a:cubicBezTo>
                  <a:cubicBezTo>
                    <a:pt x="8503" y="3769"/>
                    <a:pt x="8275" y="3523"/>
                    <a:pt x="8037" y="3295"/>
                  </a:cubicBezTo>
                  <a:cubicBezTo>
                    <a:pt x="7554" y="2812"/>
                    <a:pt x="7036" y="2355"/>
                    <a:pt x="6483" y="1951"/>
                  </a:cubicBezTo>
                  <a:cubicBezTo>
                    <a:pt x="6325" y="1828"/>
                    <a:pt x="6158" y="1705"/>
                    <a:pt x="5991" y="1591"/>
                  </a:cubicBezTo>
                  <a:cubicBezTo>
                    <a:pt x="5033" y="941"/>
                    <a:pt x="4006" y="405"/>
                    <a:pt x="2908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1835325" y="3507375"/>
              <a:ext cx="375075" cy="147350"/>
            </a:xfrm>
            <a:custGeom>
              <a:rect b="b" l="l" r="r" t="t"/>
              <a:pathLst>
                <a:path extrusionOk="0" h="5894" w="15003">
                  <a:moveTo>
                    <a:pt x="13079" y="0"/>
                  </a:moveTo>
                  <a:cubicBezTo>
                    <a:pt x="9768" y="413"/>
                    <a:pt x="6474" y="1036"/>
                    <a:pt x="3154" y="1353"/>
                  </a:cubicBezTo>
                  <a:cubicBezTo>
                    <a:pt x="2969" y="1370"/>
                    <a:pt x="2794" y="1379"/>
                    <a:pt x="2609" y="1397"/>
                  </a:cubicBezTo>
                  <a:lnTo>
                    <a:pt x="2328" y="3022"/>
                  </a:lnTo>
                  <a:lnTo>
                    <a:pt x="2319" y="3022"/>
                  </a:lnTo>
                  <a:lnTo>
                    <a:pt x="2003" y="3136"/>
                  </a:lnTo>
                  <a:lnTo>
                    <a:pt x="870" y="3540"/>
                  </a:lnTo>
                  <a:cubicBezTo>
                    <a:pt x="642" y="3619"/>
                    <a:pt x="466" y="3812"/>
                    <a:pt x="413" y="4049"/>
                  </a:cubicBezTo>
                  <a:lnTo>
                    <a:pt x="0" y="5894"/>
                  </a:lnTo>
                  <a:cubicBezTo>
                    <a:pt x="2047" y="5604"/>
                    <a:pt x="4137" y="5516"/>
                    <a:pt x="6210" y="5499"/>
                  </a:cubicBezTo>
                  <a:cubicBezTo>
                    <a:pt x="6614" y="5495"/>
                    <a:pt x="7017" y="5494"/>
                    <a:pt x="7421" y="5494"/>
                  </a:cubicBezTo>
                  <a:cubicBezTo>
                    <a:pt x="8439" y="5494"/>
                    <a:pt x="9457" y="5502"/>
                    <a:pt x="10475" y="5502"/>
                  </a:cubicBezTo>
                  <a:cubicBezTo>
                    <a:pt x="11986" y="5502"/>
                    <a:pt x="13495" y="5484"/>
                    <a:pt x="15003" y="5393"/>
                  </a:cubicBezTo>
                  <a:cubicBezTo>
                    <a:pt x="14730" y="3443"/>
                    <a:pt x="14063" y="1625"/>
                    <a:pt x="13088" y="9"/>
                  </a:cubicBezTo>
                  <a:cubicBezTo>
                    <a:pt x="13088" y="9"/>
                    <a:pt x="13079" y="9"/>
                    <a:pt x="13079" y="0"/>
                  </a:cubicBez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1815350" y="3647025"/>
              <a:ext cx="398575" cy="158350"/>
            </a:xfrm>
            <a:custGeom>
              <a:rect b="b" l="l" r="r" t="t"/>
              <a:pathLst>
                <a:path extrusionOk="0" h="6334" w="15943">
                  <a:moveTo>
                    <a:pt x="15828" y="0"/>
                  </a:moveTo>
                  <a:cubicBezTo>
                    <a:pt x="14625" y="106"/>
                    <a:pt x="13641" y="194"/>
                    <a:pt x="13413" y="211"/>
                  </a:cubicBezTo>
                  <a:cubicBezTo>
                    <a:pt x="9135" y="571"/>
                    <a:pt x="4857" y="940"/>
                    <a:pt x="571" y="1300"/>
                  </a:cubicBezTo>
                  <a:lnTo>
                    <a:pt x="474" y="1740"/>
                  </a:lnTo>
                  <a:lnTo>
                    <a:pt x="79" y="3496"/>
                  </a:lnTo>
                  <a:lnTo>
                    <a:pt x="9" y="6017"/>
                  </a:lnTo>
                  <a:lnTo>
                    <a:pt x="0" y="6333"/>
                  </a:lnTo>
                  <a:cubicBezTo>
                    <a:pt x="2776" y="5877"/>
                    <a:pt x="5551" y="5437"/>
                    <a:pt x="8353" y="5253"/>
                  </a:cubicBezTo>
                  <a:cubicBezTo>
                    <a:pt x="9960" y="5152"/>
                    <a:pt x="11574" y="5137"/>
                    <a:pt x="13188" y="5137"/>
                  </a:cubicBezTo>
                  <a:cubicBezTo>
                    <a:pt x="13881" y="5137"/>
                    <a:pt x="14574" y="5140"/>
                    <a:pt x="15267" y="5140"/>
                  </a:cubicBezTo>
                  <a:cubicBezTo>
                    <a:pt x="15492" y="5140"/>
                    <a:pt x="15717" y="5140"/>
                    <a:pt x="15942" y="5139"/>
                  </a:cubicBezTo>
                  <a:lnTo>
                    <a:pt x="15942" y="1819"/>
                  </a:lnTo>
                  <a:cubicBezTo>
                    <a:pt x="15942" y="1704"/>
                    <a:pt x="15942" y="1581"/>
                    <a:pt x="15942" y="1467"/>
                  </a:cubicBezTo>
                  <a:cubicBezTo>
                    <a:pt x="15942" y="1379"/>
                    <a:pt x="15933" y="1292"/>
                    <a:pt x="15933" y="1204"/>
                  </a:cubicBezTo>
                  <a:cubicBezTo>
                    <a:pt x="15925" y="1046"/>
                    <a:pt x="15916" y="896"/>
                    <a:pt x="15907" y="738"/>
                  </a:cubicBezTo>
                  <a:cubicBezTo>
                    <a:pt x="15898" y="633"/>
                    <a:pt x="15890" y="527"/>
                    <a:pt x="15881" y="431"/>
                  </a:cubicBezTo>
                  <a:cubicBezTo>
                    <a:pt x="15872" y="352"/>
                    <a:pt x="15863" y="281"/>
                    <a:pt x="15854" y="202"/>
                  </a:cubicBezTo>
                  <a:cubicBezTo>
                    <a:pt x="15846" y="158"/>
                    <a:pt x="15846" y="115"/>
                    <a:pt x="15837" y="71"/>
                  </a:cubicBezTo>
                  <a:cubicBezTo>
                    <a:pt x="15837" y="44"/>
                    <a:pt x="15828" y="18"/>
                    <a:pt x="15828" y="0"/>
                  </a:cubicBez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1812475" y="3806000"/>
              <a:ext cx="401450" cy="99275"/>
            </a:xfrm>
            <a:custGeom>
              <a:rect b="b" l="l" r="r" t="t"/>
              <a:pathLst>
                <a:path extrusionOk="0" h="3971" w="16058">
                  <a:moveTo>
                    <a:pt x="16057" y="1"/>
                  </a:moveTo>
                  <a:cubicBezTo>
                    <a:pt x="13633" y="36"/>
                    <a:pt x="11217" y="80"/>
                    <a:pt x="8793" y="115"/>
                  </a:cubicBezTo>
                  <a:cubicBezTo>
                    <a:pt x="6527" y="150"/>
                    <a:pt x="4261" y="194"/>
                    <a:pt x="2012" y="387"/>
                  </a:cubicBezTo>
                  <a:cubicBezTo>
                    <a:pt x="1371" y="440"/>
                    <a:pt x="730" y="510"/>
                    <a:pt x="97" y="589"/>
                  </a:cubicBezTo>
                  <a:lnTo>
                    <a:pt x="1" y="3971"/>
                  </a:lnTo>
                  <a:lnTo>
                    <a:pt x="16057" y="3628"/>
                  </a:lnTo>
                  <a:lnTo>
                    <a:pt x="1605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1885400" y="3582900"/>
              <a:ext cx="11000" cy="140125"/>
            </a:xfrm>
            <a:custGeom>
              <a:rect b="b" l="l" r="r" t="t"/>
              <a:pathLst>
                <a:path extrusionOk="0" h="5605" w="440">
                  <a:moveTo>
                    <a:pt x="316" y="1"/>
                  </a:moveTo>
                  <a:lnTo>
                    <a:pt x="0" y="115"/>
                  </a:lnTo>
                  <a:lnTo>
                    <a:pt x="439" y="560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1964650" y="3465650"/>
              <a:ext cx="6850" cy="198300"/>
            </a:xfrm>
            <a:custGeom>
              <a:rect b="b" l="l" r="r" t="t"/>
              <a:pathLst>
                <a:path extrusionOk="0" h="7932" w="274">
                  <a:moveTo>
                    <a:pt x="273" y="0"/>
                  </a:moveTo>
                  <a:lnTo>
                    <a:pt x="1" y="106"/>
                  </a:lnTo>
                  <a:lnTo>
                    <a:pt x="212" y="7932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048100" y="3397125"/>
              <a:ext cx="27700" cy="353575"/>
            </a:xfrm>
            <a:custGeom>
              <a:rect b="b" l="l" r="r" t="t"/>
              <a:pathLst>
                <a:path extrusionOk="0" h="14143" w="1108">
                  <a:moveTo>
                    <a:pt x="396" y="1"/>
                  </a:moveTo>
                  <a:lnTo>
                    <a:pt x="457" y="6861"/>
                  </a:lnTo>
                  <a:lnTo>
                    <a:pt x="1" y="7388"/>
                  </a:lnTo>
                  <a:lnTo>
                    <a:pt x="115" y="14142"/>
                  </a:lnTo>
                  <a:lnTo>
                    <a:pt x="264" y="7625"/>
                  </a:lnTo>
                  <a:lnTo>
                    <a:pt x="1107" y="6896"/>
                  </a:lnTo>
                  <a:lnTo>
                    <a:pt x="888" y="361"/>
                  </a:lnTo>
                  <a:cubicBezTo>
                    <a:pt x="730" y="238"/>
                    <a:pt x="563" y="115"/>
                    <a:pt x="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1498900" y="3416450"/>
              <a:ext cx="397925" cy="483575"/>
            </a:xfrm>
            <a:custGeom>
              <a:rect b="b" l="l" r="r" t="t"/>
              <a:pathLst>
                <a:path extrusionOk="0" h="19343" w="15917">
                  <a:moveTo>
                    <a:pt x="5218" y="1"/>
                  </a:moveTo>
                  <a:cubicBezTo>
                    <a:pt x="4709" y="413"/>
                    <a:pt x="4226" y="870"/>
                    <a:pt x="3778" y="1353"/>
                  </a:cubicBezTo>
                  <a:cubicBezTo>
                    <a:pt x="3752" y="1388"/>
                    <a:pt x="3725" y="1415"/>
                    <a:pt x="3699" y="1450"/>
                  </a:cubicBezTo>
                  <a:cubicBezTo>
                    <a:pt x="3330" y="1854"/>
                    <a:pt x="2987" y="2276"/>
                    <a:pt x="2671" y="2724"/>
                  </a:cubicBezTo>
                  <a:cubicBezTo>
                    <a:pt x="2548" y="2882"/>
                    <a:pt x="2434" y="3049"/>
                    <a:pt x="2329" y="3215"/>
                  </a:cubicBezTo>
                  <a:cubicBezTo>
                    <a:pt x="1196" y="4937"/>
                    <a:pt x="431" y="6922"/>
                    <a:pt x="133" y="9057"/>
                  </a:cubicBezTo>
                  <a:cubicBezTo>
                    <a:pt x="89" y="9381"/>
                    <a:pt x="54" y="9715"/>
                    <a:pt x="36" y="10049"/>
                  </a:cubicBezTo>
                  <a:cubicBezTo>
                    <a:pt x="10" y="10383"/>
                    <a:pt x="1" y="10708"/>
                    <a:pt x="1" y="11042"/>
                  </a:cubicBezTo>
                  <a:lnTo>
                    <a:pt x="1" y="17603"/>
                  </a:lnTo>
                  <a:lnTo>
                    <a:pt x="5508" y="18209"/>
                  </a:lnTo>
                  <a:lnTo>
                    <a:pt x="5587" y="18218"/>
                  </a:lnTo>
                  <a:lnTo>
                    <a:pt x="8539" y="18543"/>
                  </a:lnTo>
                  <a:lnTo>
                    <a:pt x="8618" y="18543"/>
                  </a:lnTo>
                  <a:lnTo>
                    <a:pt x="12052" y="18920"/>
                  </a:lnTo>
                  <a:lnTo>
                    <a:pt x="12131" y="18929"/>
                  </a:lnTo>
                  <a:lnTo>
                    <a:pt x="13001" y="19026"/>
                  </a:lnTo>
                  <a:lnTo>
                    <a:pt x="13080" y="19035"/>
                  </a:lnTo>
                  <a:lnTo>
                    <a:pt x="15293" y="19281"/>
                  </a:lnTo>
                  <a:lnTo>
                    <a:pt x="15363" y="19289"/>
                  </a:lnTo>
                  <a:lnTo>
                    <a:pt x="15917" y="19342"/>
                  </a:lnTo>
                  <a:lnTo>
                    <a:pt x="15846" y="18473"/>
                  </a:lnTo>
                  <a:cubicBezTo>
                    <a:pt x="15829" y="18191"/>
                    <a:pt x="15662" y="17954"/>
                    <a:pt x="15407" y="17849"/>
                  </a:cubicBezTo>
                  <a:cubicBezTo>
                    <a:pt x="15390" y="17840"/>
                    <a:pt x="15363" y="17831"/>
                    <a:pt x="15337" y="17823"/>
                  </a:cubicBezTo>
                  <a:lnTo>
                    <a:pt x="14274" y="17480"/>
                  </a:lnTo>
                  <a:lnTo>
                    <a:pt x="13791" y="17331"/>
                  </a:lnTo>
                  <a:lnTo>
                    <a:pt x="13730" y="17313"/>
                  </a:lnTo>
                  <a:lnTo>
                    <a:pt x="13870" y="14748"/>
                  </a:lnTo>
                  <a:lnTo>
                    <a:pt x="13940" y="13440"/>
                  </a:lnTo>
                  <a:lnTo>
                    <a:pt x="14055" y="11314"/>
                  </a:lnTo>
                  <a:cubicBezTo>
                    <a:pt x="14072" y="10980"/>
                    <a:pt x="13861" y="10681"/>
                    <a:pt x="13545" y="10576"/>
                  </a:cubicBezTo>
                  <a:lnTo>
                    <a:pt x="12034" y="10093"/>
                  </a:lnTo>
                  <a:lnTo>
                    <a:pt x="11920" y="10049"/>
                  </a:lnTo>
                  <a:lnTo>
                    <a:pt x="11147" y="9803"/>
                  </a:lnTo>
                  <a:lnTo>
                    <a:pt x="10629" y="9636"/>
                  </a:lnTo>
                  <a:lnTo>
                    <a:pt x="10761" y="6465"/>
                  </a:lnTo>
                  <a:lnTo>
                    <a:pt x="10822" y="5121"/>
                  </a:lnTo>
                  <a:lnTo>
                    <a:pt x="10857" y="4296"/>
                  </a:lnTo>
                  <a:cubicBezTo>
                    <a:pt x="10875" y="3962"/>
                    <a:pt x="10664" y="3663"/>
                    <a:pt x="10348" y="3558"/>
                  </a:cubicBezTo>
                  <a:lnTo>
                    <a:pt x="9610" y="3321"/>
                  </a:lnTo>
                  <a:lnTo>
                    <a:pt x="9153" y="3171"/>
                  </a:lnTo>
                  <a:lnTo>
                    <a:pt x="9153" y="2047"/>
                  </a:lnTo>
                  <a:cubicBezTo>
                    <a:pt x="9153" y="1749"/>
                    <a:pt x="8969" y="1476"/>
                    <a:pt x="8688" y="1362"/>
                  </a:cubicBezTo>
                  <a:lnTo>
                    <a:pt x="6817" y="624"/>
                  </a:lnTo>
                  <a:lnTo>
                    <a:pt x="6747" y="598"/>
                  </a:lnTo>
                  <a:lnTo>
                    <a:pt x="5218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1565675" y="3416450"/>
              <a:ext cx="205100" cy="128050"/>
            </a:xfrm>
            <a:custGeom>
              <a:rect b="b" l="l" r="r" t="t"/>
              <a:pathLst>
                <a:path extrusionOk="0" h="5122" w="8204">
                  <a:moveTo>
                    <a:pt x="2547" y="1"/>
                  </a:moveTo>
                  <a:cubicBezTo>
                    <a:pt x="2038" y="413"/>
                    <a:pt x="1555" y="870"/>
                    <a:pt x="1107" y="1353"/>
                  </a:cubicBezTo>
                  <a:cubicBezTo>
                    <a:pt x="1081" y="1388"/>
                    <a:pt x="1054" y="1415"/>
                    <a:pt x="1028" y="1450"/>
                  </a:cubicBezTo>
                  <a:cubicBezTo>
                    <a:pt x="659" y="1854"/>
                    <a:pt x="316" y="2276"/>
                    <a:pt x="0" y="2724"/>
                  </a:cubicBezTo>
                  <a:cubicBezTo>
                    <a:pt x="299" y="2803"/>
                    <a:pt x="597" y="2882"/>
                    <a:pt x="896" y="2961"/>
                  </a:cubicBezTo>
                  <a:cubicBezTo>
                    <a:pt x="922" y="2961"/>
                    <a:pt x="949" y="2969"/>
                    <a:pt x="966" y="2978"/>
                  </a:cubicBezTo>
                  <a:cubicBezTo>
                    <a:pt x="1968" y="3242"/>
                    <a:pt x="2951" y="3514"/>
                    <a:pt x="3944" y="3804"/>
                  </a:cubicBezTo>
                  <a:cubicBezTo>
                    <a:pt x="3962" y="3804"/>
                    <a:pt x="3988" y="3813"/>
                    <a:pt x="4014" y="3821"/>
                  </a:cubicBezTo>
                  <a:cubicBezTo>
                    <a:pt x="4831" y="4059"/>
                    <a:pt x="5639" y="4305"/>
                    <a:pt x="6447" y="4559"/>
                  </a:cubicBezTo>
                  <a:cubicBezTo>
                    <a:pt x="6544" y="4586"/>
                    <a:pt x="6632" y="4621"/>
                    <a:pt x="6728" y="4647"/>
                  </a:cubicBezTo>
                  <a:cubicBezTo>
                    <a:pt x="6737" y="4656"/>
                    <a:pt x="6755" y="4656"/>
                    <a:pt x="6772" y="4665"/>
                  </a:cubicBezTo>
                  <a:cubicBezTo>
                    <a:pt x="7238" y="4814"/>
                    <a:pt x="7695" y="4963"/>
                    <a:pt x="8151" y="5121"/>
                  </a:cubicBezTo>
                  <a:lnTo>
                    <a:pt x="8186" y="4296"/>
                  </a:lnTo>
                  <a:cubicBezTo>
                    <a:pt x="8204" y="3962"/>
                    <a:pt x="7993" y="3663"/>
                    <a:pt x="7677" y="3558"/>
                  </a:cubicBezTo>
                  <a:lnTo>
                    <a:pt x="6939" y="3321"/>
                  </a:lnTo>
                  <a:lnTo>
                    <a:pt x="6482" y="3171"/>
                  </a:lnTo>
                  <a:lnTo>
                    <a:pt x="6482" y="2047"/>
                  </a:lnTo>
                  <a:cubicBezTo>
                    <a:pt x="6482" y="1749"/>
                    <a:pt x="6298" y="1476"/>
                    <a:pt x="6017" y="1362"/>
                  </a:cubicBezTo>
                  <a:lnTo>
                    <a:pt x="4146" y="624"/>
                  </a:lnTo>
                  <a:lnTo>
                    <a:pt x="4076" y="59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1502200" y="3496825"/>
              <a:ext cx="348525" cy="255625"/>
            </a:xfrm>
            <a:custGeom>
              <a:rect b="b" l="l" r="r" t="t"/>
              <a:pathLst>
                <a:path extrusionOk="0" h="10225" w="13941">
                  <a:moveTo>
                    <a:pt x="2197" y="0"/>
                  </a:moveTo>
                  <a:cubicBezTo>
                    <a:pt x="1064" y="1722"/>
                    <a:pt x="299" y="3707"/>
                    <a:pt x="1" y="5842"/>
                  </a:cubicBezTo>
                  <a:cubicBezTo>
                    <a:pt x="967" y="5912"/>
                    <a:pt x="1933" y="6035"/>
                    <a:pt x="2882" y="6228"/>
                  </a:cubicBezTo>
                  <a:cubicBezTo>
                    <a:pt x="2908" y="6237"/>
                    <a:pt x="2926" y="6237"/>
                    <a:pt x="2952" y="6246"/>
                  </a:cubicBezTo>
                  <a:cubicBezTo>
                    <a:pt x="2996" y="6254"/>
                    <a:pt x="3040" y="6263"/>
                    <a:pt x="3084" y="6272"/>
                  </a:cubicBezTo>
                  <a:cubicBezTo>
                    <a:pt x="4094" y="6482"/>
                    <a:pt x="5104" y="6765"/>
                    <a:pt x="6137" y="6765"/>
                  </a:cubicBezTo>
                  <a:cubicBezTo>
                    <a:pt x="6182" y="6765"/>
                    <a:pt x="6227" y="6765"/>
                    <a:pt x="6272" y="6764"/>
                  </a:cubicBezTo>
                  <a:cubicBezTo>
                    <a:pt x="6386" y="6764"/>
                    <a:pt x="6518" y="6764"/>
                    <a:pt x="6588" y="6860"/>
                  </a:cubicBezTo>
                  <a:cubicBezTo>
                    <a:pt x="6632" y="6904"/>
                    <a:pt x="6641" y="6966"/>
                    <a:pt x="6650" y="7019"/>
                  </a:cubicBezTo>
                  <a:cubicBezTo>
                    <a:pt x="6773" y="7633"/>
                    <a:pt x="6896" y="8239"/>
                    <a:pt x="7010" y="8854"/>
                  </a:cubicBezTo>
                  <a:cubicBezTo>
                    <a:pt x="7063" y="8863"/>
                    <a:pt x="7107" y="8872"/>
                    <a:pt x="7151" y="8881"/>
                  </a:cubicBezTo>
                  <a:cubicBezTo>
                    <a:pt x="7177" y="8881"/>
                    <a:pt x="7203" y="8889"/>
                    <a:pt x="7230" y="8889"/>
                  </a:cubicBezTo>
                  <a:cubicBezTo>
                    <a:pt x="8284" y="9109"/>
                    <a:pt x="9346" y="9320"/>
                    <a:pt x="10409" y="9539"/>
                  </a:cubicBezTo>
                  <a:cubicBezTo>
                    <a:pt x="10479" y="9548"/>
                    <a:pt x="10550" y="9566"/>
                    <a:pt x="10620" y="9575"/>
                  </a:cubicBezTo>
                  <a:cubicBezTo>
                    <a:pt x="10954" y="9645"/>
                    <a:pt x="11288" y="9715"/>
                    <a:pt x="11621" y="9777"/>
                  </a:cubicBezTo>
                  <a:cubicBezTo>
                    <a:pt x="11648" y="9785"/>
                    <a:pt x="11674" y="9794"/>
                    <a:pt x="11700" y="9794"/>
                  </a:cubicBezTo>
                  <a:cubicBezTo>
                    <a:pt x="11779" y="9812"/>
                    <a:pt x="11859" y="9829"/>
                    <a:pt x="11946" y="9847"/>
                  </a:cubicBezTo>
                  <a:cubicBezTo>
                    <a:pt x="11973" y="9847"/>
                    <a:pt x="11990" y="9856"/>
                    <a:pt x="12017" y="9856"/>
                  </a:cubicBezTo>
                  <a:cubicBezTo>
                    <a:pt x="12614" y="9979"/>
                    <a:pt x="13211" y="10102"/>
                    <a:pt x="13808" y="10225"/>
                  </a:cubicBezTo>
                  <a:lnTo>
                    <a:pt x="13923" y="8099"/>
                  </a:lnTo>
                  <a:cubicBezTo>
                    <a:pt x="13940" y="7765"/>
                    <a:pt x="13729" y="7466"/>
                    <a:pt x="13413" y="7361"/>
                  </a:cubicBezTo>
                  <a:lnTo>
                    <a:pt x="11902" y="6878"/>
                  </a:lnTo>
                  <a:lnTo>
                    <a:pt x="11788" y="6834"/>
                  </a:lnTo>
                  <a:lnTo>
                    <a:pt x="11015" y="6588"/>
                  </a:lnTo>
                  <a:lnTo>
                    <a:pt x="10497" y="6421"/>
                  </a:lnTo>
                  <a:lnTo>
                    <a:pt x="10629" y="3250"/>
                  </a:lnTo>
                  <a:cubicBezTo>
                    <a:pt x="10313" y="3119"/>
                    <a:pt x="9988" y="2996"/>
                    <a:pt x="9671" y="2864"/>
                  </a:cubicBezTo>
                  <a:cubicBezTo>
                    <a:pt x="9496" y="2802"/>
                    <a:pt x="9329" y="2732"/>
                    <a:pt x="9162" y="2662"/>
                  </a:cubicBezTo>
                  <a:cubicBezTo>
                    <a:pt x="9092" y="2635"/>
                    <a:pt x="9030" y="2609"/>
                    <a:pt x="8960" y="2583"/>
                  </a:cubicBezTo>
                  <a:cubicBezTo>
                    <a:pt x="8143" y="2258"/>
                    <a:pt x="7326" y="1942"/>
                    <a:pt x="6509" y="1617"/>
                  </a:cubicBezTo>
                  <a:cubicBezTo>
                    <a:pt x="6492" y="1608"/>
                    <a:pt x="6465" y="1599"/>
                    <a:pt x="6439" y="1590"/>
                  </a:cubicBezTo>
                  <a:cubicBezTo>
                    <a:pt x="6044" y="1432"/>
                    <a:pt x="5657" y="1283"/>
                    <a:pt x="5262" y="1125"/>
                  </a:cubicBezTo>
                  <a:cubicBezTo>
                    <a:pt x="4682" y="896"/>
                    <a:pt x="4067" y="694"/>
                    <a:pt x="3444" y="484"/>
                  </a:cubicBezTo>
                  <a:cubicBezTo>
                    <a:pt x="3426" y="475"/>
                    <a:pt x="3400" y="466"/>
                    <a:pt x="3374" y="457"/>
                  </a:cubicBezTo>
                  <a:cubicBezTo>
                    <a:pt x="2978" y="317"/>
                    <a:pt x="2583" y="167"/>
                    <a:pt x="2197" y="0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1498900" y="3667675"/>
              <a:ext cx="397925" cy="232350"/>
            </a:xfrm>
            <a:custGeom>
              <a:rect b="b" l="l" r="r" t="t"/>
              <a:pathLst>
                <a:path extrusionOk="0" h="9294" w="15917">
                  <a:moveTo>
                    <a:pt x="36" y="0"/>
                  </a:moveTo>
                  <a:cubicBezTo>
                    <a:pt x="10" y="334"/>
                    <a:pt x="1" y="659"/>
                    <a:pt x="1" y="993"/>
                  </a:cubicBezTo>
                  <a:lnTo>
                    <a:pt x="1" y="7554"/>
                  </a:lnTo>
                  <a:lnTo>
                    <a:pt x="5508" y="8160"/>
                  </a:lnTo>
                  <a:lnTo>
                    <a:pt x="5587" y="8169"/>
                  </a:lnTo>
                  <a:lnTo>
                    <a:pt x="8539" y="8494"/>
                  </a:lnTo>
                  <a:lnTo>
                    <a:pt x="8618" y="8494"/>
                  </a:lnTo>
                  <a:lnTo>
                    <a:pt x="12052" y="8871"/>
                  </a:lnTo>
                  <a:lnTo>
                    <a:pt x="12131" y="8880"/>
                  </a:lnTo>
                  <a:lnTo>
                    <a:pt x="13001" y="8977"/>
                  </a:lnTo>
                  <a:lnTo>
                    <a:pt x="13080" y="8986"/>
                  </a:lnTo>
                  <a:lnTo>
                    <a:pt x="15293" y="9232"/>
                  </a:lnTo>
                  <a:lnTo>
                    <a:pt x="15363" y="9240"/>
                  </a:lnTo>
                  <a:lnTo>
                    <a:pt x="15917" y="9293"/>
                  </a:lnTo>
                  <a:lnTo>
                    <a:pt x="15846" y="8424"/>
                  </a:lnTo>
                  <a:cubicBezTo>
                    <a:pt x="15829" y="8142"/>
                    <a:pt x="15662" y="7905"/>
                    <a:pt x="15407" y="7800"/>
                  </a:cubicBezTo>
                  <a:cubicBezTo>
                    <a:pt x="15390" y="7791"/>
                    <a:pt x="15363" y="7782"/>
                    <a:pt x="15337" y="7774"/>
                  </a:cubicBezTo>
                  <a:lnTo>
                    <a:pt x="14274" y="7431"/>
                  </a:lnTo>
                  <a:lnTo>
                    <a:pt x="13791" y="7282"/>
                  </a:lnTo>
                  <a:lnTo>
                    <a:pt x="13730" y="7264"/>
                  </a:lnTo>
                  <a:lnTo>
                    <a:pt x="13870" y="4699"/>
                  </a:lnTo>
                  <a:cubicBezTo>
                    <a:pt x="13317" y="4568"/>
                    <a:pt x="12763" y="4436"/>
                    <a:pt x="12210" y="4304"/>
                  </a:cubicBezTo>
                  <a:cubicBezTo>
                    <a:pt x="12184" y="4295"/>
                    <a:pt x="12157" y="4286"/>
                    <a:pt x="12131" y="4286"/>
                  </a:cubicBezTo>
                  <a:cubicBezTo>
                    <a:pt x="12008" y="4251"/>
                    <a:pt x="11885" y="4225"/>
                    <a:pt x="11762" y="4190"/>
                  </a:cubicBezTo>
                  <a:cubicBezTo>
                    <a:pt x="11736" y="4190"/>
                    <a:pt x="11709" y="4181"/>
                    <a:pt x="11692" y="4172"/>
                  </a:cubicBezTo>
                  <a:cubicBezTo>
                    <a:pt x="11323" y="4084"/>
                    <a:pt x="10954" y="3997"/>
                    <a:pt x="10594" y="3909"/>
                  </a:cubicBezTo>
                  <a:cubicBezTo>
                    <a:pt x="10568" y="3900"/>
                    <a:pt x="10532" y="3900"/>
                    <a:pt x="10506" y="3891"/>
                  </a:cubicBezTo>
                  <a:cubicBezTo>
                    <a:pt x="9461" y="3636"/>
                    <a:pt x="8407" y="3382"/>
                    <a:pt x="7362" y="3127"/>
                  </a:cubicBezTo>
                  <a:cubicBezTo>
                    <a:pt x="7335" y="3127"/>
                    <a:pt x="7309" y="3118"/>
                    <a:pt x="7283" y="3109"/>
                  </a:cubicBezTo>
                  <a:cubicBezTo>
                    <a:pt x="7037" y="3048"/>
                    <a:pt x="6782" y="2986"/>
                    <a:pt x="6536" y="2934"/>
                  </a:cubicBezTo>
                  <a:cubicBezTo>
                    <a:pt x="6264" y="2863"/>
                    <a:pt x="5974" y="2784"/>
                    <a:pt x="5824" y="2556"/>
                  </a:cubicBezTo>
                  <a:cubicBezTo>
                    <a:pt x="5719" y="2398"/>
                    <a:pt x="5701" y="2205"/>
                    <a:pt x="5640" y="2038"/>
                  </a:cubicBezTo>
                  <a:cubicBezTo>
                    <a:pt x="5429" y="1502"/>
                    <a:pt x="4832" y="1274"/>
                    <a:pt x="4279" y="1107"/>
                  </a:cubicBezTo>
                  <a:cubicBezTo>
                    <a:pt x="4270" y="1107"/>
                    <a:pt x="4261" y="1098"/>
                    <a:pt x="4252" y="1098"/>
                  </a:cubicBezTo>
                  <a:cubicBezTo>
                    <a:pt x="4235" y="1089"/>
                    <a:pt x="4217" y="1089"/>
                    <a:pt x="4199" y="1080"/>
                  </a:cubicBezTo>
                  <a:cubicBezTo>
                    <a:pt x="2820" y="676"/>
                    <a:pt x="1433" y="316"/>
                    <a:pt x="36" y="0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1724875" y="3495725"/>
              <a:ext cx="14300" cy="118600"/>
            </a:xfrm>
            <a:custGeom>
              <a:rect b="b" l="l" r="r" t="t"/>
              <a:pathLst>
                <a:path extrusionOk="0" h="4744" w="572">
                  <a:moveTo>
                    <a:pt x="114" y="0"/>
                  </a:moveTo>
                  <a:lnTo>
                    <a:pt x="79" y="1388"/>
                  </a:lnTo>
                  <a:lnTo>
                    <a:pt x="53" y="2627"/>
                  </a:lnTo>
                  <a:lnTo>
                    <a:pt x="0" y="4744"/>
                  </a:lnTo>
                  <a:lnTo>
                    <a:pt x="255" y="2706"/>
                  </a:lnTo>
                  <a:lnTo>
                    <a:pt x="404" y="1494"/>
                  </a:lnTo>
                  <a:lnTo>
                    <a:pt x="571" y="15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1761100" y="3657350"/>
              <a:ext cx="16500" cy="127600"/>
            </a:xfrm>
            <a:custGeom>
              <a:rect b="b" l="l" r="r" t="t"/>
              <a:pathLst>
                <a:path extrusionOk="0" h="5104" w="660">
                  <a:moveTo>
                    <a:pt x="141" y="0"/>
                  </a:moveTo>
                  <a:lnTo>
                    <a:pt x="53" y="3118"/>
                  </a:lnTo>
                  <a:lnTo>
                    <a:pt x="18" y="4304"/>
                  </a:lnTo>
                  <a:lnTo>
                    <a:pt x="1" y="5103"/>
                  </a:lnTo>
                  <a:lnTo>
                    <a:pt x="106" y="4322"/>
                  </a:lnTo>
                  <a:lnTo>
                    <a:pt x="264" y="3154"/>
                  </a:lnTo>
                  <a:lnTo>
                    <a:pt x="659" y="167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1842125" y="3849700"/>
              <a:ext cx="13650" cy="36475"/>
            </a:xfrm>
            <a:custGeom>
              <a:rect b="b" l="l" r="r" t="t"/>
              <a:pathLst>
                <a:path extrusionOk="0" h="1459" w="546">
                  <a:moveTo>
                    <a:pt x="62" y="1"/>
                  </a:moveTo>
                  <a:lnTo>
                    <a:pt x="1" y="1459"/>
                  </a:lnTo>
                  <a:lnTo>
                    <a:pt x="545" y="15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1659200" y="3431375"/>
              <a:ext cx="55150" cy="448650"/>
            </a:xfrm>
            <a:custGeom>
              <a:rect b="b" l="l" r="r" t="t"/>
              <a:pathLst>
                <a:path extrusionOk="0" h="17946" w="2206">
                  <a:moveTo>
                    <a:pt x="335" y="1"/>
                  </a:moveTo>
                  <a:lnTo>
                    <a:pt x="203" y="3207"/>
                  </a:lnTo>
                  <a:lnTo>
                    <a:pt x="159" y="4208"/>
                  </a:lnTo>
                  <a:lnTo>
                    <a:pt x="10" y="7669"/>
                  </a:lnTo>
                  <a:cubicBezTo>
                    <a:pt x="1" y="7897"/>
                    <a:pt x="19" y="8126"/>
                    <a:pt x="177" y="8266"/>
                  </a:cubicBezTo>
                  <a:cubicBezTo>
                    <a:pt x="238" y="8319"/>
                    <a:pt x="308" y="8345"/>
                    <a:pt x="370" y="8372"/>
                  </a:cubicBezTo>
                  <a:cubicBezTo>
                    <a:pt x="414" y="8389"/>
                    <a:pt x="449" y="8398"/>
                    <a:pt x="493" y="8424"/>
                  </a:cubicBezTo>
                  <a:cubicBezTo>
                    <a:pt x="827" y="8600"/>
                    <a:pt x="871" y="9074"/>
                    <a:pt x="871" y="9461"/>
                  </a:cubicBezTo>
                  <a:lnTo>
                    <a:pt x="871" y="11499"/>
                  </a:lnTo>
                  <a:lnTo>
                    <a:pt x="871" y="12561"/>
                  </a:lnTo>
                  <a:lnTo>
                    <a:pt x="879" y="13273"/>
                  </a:lnTo>
                  <a:cubicBezTo>
                    <a:pt x="879" y="13484"/>
                    <a:pt x="888" y="13703"/>
                    <a:pt x="1037" y="13844"/>
                  </a:cubicBezTo>
                  <a:cubicBezTo>
                    <a:pt x="1134" y="13940"/>
                    <a:pt x="1257" y="13976"/>
                    <a:pt x="1389" y="14011"/>
                  </a:cubicBezTo>
                  <a:cubicBezTo>
                    <a:pt x="1450" y="14028"/>
                    <a:pt x="1512" y="14046"/>
                    <a:pt x="1564" y="14063"/>
                  </a:cubicBezTo>
                  <a:cubicBezTo>
                    <a:pt x="2074" y="14283"/>
                    <a:pt x="2135" y="14977"/>
                    <a:pt x="2135" y="15478"/>
                  </a:cubicBezTo>
                  <a:lnTo>
                    <a:pt x="2127" y="17946"/>
                  </a:lnTo>
                  <a:lnTo>
                    <a:pt x="2206" y="17946"/>
                  </a:lnTo>
                  <a:lnTo>
                    <a:pt x="2206" y="15478"/>
                  </a:lnTo>
                  <a:cubicBezTo>
                    <a:pt x="2206" y="14951"/>
                    <a:pt x="2144" y="14230"/>
                    <a:pt x="1600" y="14002"/>
                  </a:cubicBezTo>
                  <a:cubicBezTo>
                    <a:pt x="1538" y="13976"/>
                    <a:pt x="1468" y="13958"/>
                    <a:pt x="1406" y="13940"/>
                  </a:cubicBezTo>
                  <a:cubicBezTo>
                    <a:pt x="1283" y="13905"/>
                    <a:pt x="1169" y="13870"/>
                    <a:pt x="1090" y="13791"/>
                  </a:cubicBezTo>
                  <a:cubicBezTo>
                    <a:pt x="958" y="13668"/>
                    <a:pt x="950" y="13466"/>
                    <a:pt x="950" y="13273"/>
                  </a:cubicBezTo>
                  <a:lnTo>
                    <a:pt x="950" y="12579"/>
                  </a:lnTo>
                  <a:lnTo>
                    <a:pt x="950" y="11507"/>
                  </a:lnTo>
                  <a:lnTo>
                    <a:pt x="941" y="9461"/>
                  </a:lnTo>
                  <a:cubicBezTo>
                    <a:pt x="941" y="9048"/>
                    <a:pt x="897" y="8556"/>
                    <a:pt x="519" y="8354"/>
                  </a:cubicBezTo>
                  <a:cubicBezTo>
                    <a:pt x="484" y="8337"/>
                    <a:pt x="440" y="8319"/>
                    <a:pt x="405" y="8301"/>
                  </a:cubicBezTo>
                  <a:cubicBezTo>
                    <a:pt x="335" y="8275"/>
                    <a:pt x="273" y="8249"/>
                    <a:pt x="221" y="8205"/>
                  </a:cubicBezTo>
                  <a:cubicBezTo>
                    <a:pt x="80" y="8091"/>
                    <a:pt x="80" y="7871"/>
                    <a:pt x="89" y="7669"/>
                  </a:cubicBezTo>
                  <a:lnTo>
                    <a:pt x="229" y="4235"/>
                  </a:lnTo>
                  <a:lnTo>
                    <a:pt x="273" y="3224"/>
                  </a:lnTo>
                  <a:lnTo>
                    <a:pt x="405" y="36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1572700" y="3450275"/>
              <a:ext cx="65900" cy="421625"/>
            </a:xfrm>
            <a:custGeom>
              <a:rect b="b" l="l" r="r" t="t"/>
              <a:pathLst>
                <a:path extrusionOk="0" h="16865" w="2636">
                  <a:moveTo>
                    <a:pt x="826" y="0"/>
                  </a:moveTo>
                  <a:cubicBezTo>
                    <a:pt x="800" y="35"/>
                    <a:pt x="773" y="62"/>
                    <a:pt x="747" y="97"/>
                  </a:cubicBezTo>
                  <a:lnTo>
                    <a:pt x="615" y="1608"/>
                  </a:lnTo>
                  <a:lnTo>
                    <a:pt x="554" y="2319"/>
                  </a:lnTo>
                  <a:lnTo>
                    <a:pt x="62" y="8090"/>
                  </a:lnTo>
                  <a:lnTo>
                    <a:pt x="27" y="8529"/>
                  </a:lnTo>
                  <a:cubicBezTo>
                    <a:pt x="0" y="8758"/>
                    <a:pt x="0" y="9012"/>
                    <a:pt x="158" y="9179"/>
                  </a:cubicBezTo>
                  <a:cubicBezTo>
                    <a:pt x="281" y="9302"/>
                    <a:pt x="457" y="9328"/>
                    <a:pt x="633" y="9355"/>
                  </a:cubicBezTo>
                  <a:cubicBezTo>
                    <a:pt x="756" y="9372"/>
                    <a:pt x="879" y="9390"/>
                    <a:pt x="984" y="9443"/>
                  </a:cubicBezTo>
                  <a:cubicBezTo>
                    <a:pt x="1116" y="9522"/>
                    <a:pt x="1195" y="9636"/>
                    <a:pt x="1247" y="9776"/>
                  </a:cubicBezTo>
                  <a:cubicBezTo>
                    <a:pt x="1318" y="10005"/>
                    <a:pt x="1309" y="10286"/>
                    <a:pt x="1283" y="10514"/>
                  </a:cubicBezTo>
                  <a:cubicBezTo>
                    <a:pt x="1195" y="11410"/>
                    <a:pt x="1142" y="12332"/>
                    <a:pt x="1133" y="13237"/>
                  </a:cubicBezTo>
                  <a:cubicBezTo>
                    <a:pt x="1125" y="13439"/>
                    <a:pt x="1133" y="13650"/>
                    <a:pt x="1256" y="13808"/>
                  </a:cubicBezTo>
                  <a:cubicBezTo>
                    <a:pt x="1397" y="13975"/>
                    <a:pt x="1616" y="14028"/>
                    <a:pt x="1836" y="14072"/>
                  </a:cubicBezTo>
                  <a:cubicBezTo>
                    <a:pt x="2064" y="14124"/>
                    <a:pt x="2275" y="14168"/>
                    <a:pt x="2381" y="14344"/>
                  </a:cubicBezTo>
                  <a:cubicBezTo>
                    <a:pt x="2442" y="14449"/>
                    <a:pt x="2442" y="14572"/>
                    <a:pt x="2451" y="14686"/>
                  </a:cubicBezTo>
                  <a:lnTo>
                    <a:pt x="2556" y="16856"/>
                  </a:lnTo>
                  <a:lnTo>
                    <a:pt x="2635" y="16865"/>
                  </a:lnTo>
                  <a:lnTo>
                    <a:pt x="2530" y="14686"/>
                  </a:lnTo>
                  <a:cubicBezTo>
                    <a:pt x="2521" y="14563"/>
                    <a:pt x="2512" y="14423"/>
                    <a:pt x="2442" y="14309"/>
                  </a:cubicBezTo>
                  <a:cubicBezTo>
                    <a:pt x="2328" y="14098"/>
                    <a:pt x="2082" y="14045"/>
                    <a:pt x="1854" y="14001"/>
                  </a:cubicBezTo>
                  <a:cubicBezTo>
                    <a:pt x="1652" y="13957"/>
                    <a:pt x="1432" y="13913"/>
                    <a:pt x="1318" y="13755"/>
                  </a:cubicBezTo>
                  <a:cubicBezTo>
                    <a:pt x="1212" y="13624"/>
                    <a:pt x="1204" y="13430"/>
                    <a:pt x="1204" y="13237"/>
                  </a:cubicBezTo>
                  <a:cubicBezTo>
                    <a:pt x="1212" y="12332"/>
                    <a:pt x="1265" y="11419"/>
                    <a:pt x="1353" y="10523"/>
                  </a:cubicBezTo>
                  <a:cubicBezTo>
                    <a:pt x="1379" y="10303"/>
                    <a:pt x="1388" y="10031"/>
                    <a:pt x="1327" y="9803"/>
                  </a:cubicBezTo>
                  <a:cubicBezTo>
                    <a:pt x="1283" y="9627"/>
                    <a:pt x="1186" y="9469"/>
                    <a:pt x="1019" y="9381"/>
                  </a:cubicBezTo>
                  <a:cubicBezTo>
                    <a:pt x="905" y="9320"/>
                    <a:pt x="773" y="9302"/>
                    <a:pt x="641" y="9285"/>
                  </a:cubicBezTo>
                  <a:cubicBezTo>
                    <a:pt x="475" y="9258"/>
                    <a:pt x="316" y="9232"/>
                    <a:pt x="211" y="9126"/>
                  </a:cubicBezTo>
                  <a:cubicBezTo>
                    <a:pt x="70" y="8986"/>
                    <a:pt x="79" y="8749"/>
                    <a:pt x="97" y="8538"/>
                  </a:cubicBezTo>
                  <a:lnTo>
                    <a:pt x="132" y="8108"/>
                  </a:lnTo>
                  <a:lnTo>
                    <a:pt x="624" y="2346"/>
                  </a:lnTo>
                  <a:lnTo>
                    <a:pt x="685" y="1625"/>
                  </a:lnTo>
                  <a:lnTo>
                    <a:pt x="826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1786800" y="3667675"/>
              <a:ext cx="39100" cy="224650"/>
            </a:xfrm>
            <a:custGeom>
              <a:rect b="b" l="l" r="r" t="t"/>
              <a:pathLst>
                <a:path extrusionOk="0" h="8986" w="1564">
                  <a:moveTo>
                    <a:pt x="404" y="0"/>
                  </a:moveTo>
                  <a:lnTo>
                    <a:pt x="237" y="2943"/>
                  </a:lnTo>
                  <a:lnTo>
                    <a:pt x="176" y="4172"/>
                  </a:lnTo>
                  <a:lnTo>
                    <a:pt x="27" y="6755"/>
                  </a:lnTo>
                  <a:cubicBezTo>
                    <a:pt x="18" y="6992"/>
                    <a:pt x="0" y="7326"/>
                    <a:pt x="167" y="7580"/>
                  </a:cubicBezTo>
                  <a:cubicBezTo>
                    <a:pt x="202" y="7642"/>
                    <a:pt x="255" y="7694"/>
                    <a:pt x="308" y="7747"/>
                  </a:cubicBezTo>
                  <a:cubicBezTo>
                    <a:pt x="360" y="7809"/>
                    <a:pt x="422" y="7870"/>
                    <a:pt x="457" y="7949"/>
                  </a:cubicBezTo>
                  <a:cubicBezTo>
                    <a:pt x="545" y="8099"/>
                    <a:pt x="536" y="8283"/>
                    <a:pt x="536" y="8441"/>
                  </a:cubicBezTo>
                  <a:lnTo>
                    <a:pt x="536" y="8871"/>
                  </a:lnTo>
                  <a:lnTo>
                    <a:pt x="615" y="8880"/>
                  </a:lnTo>
                  <a:lnTo>
                    <a:pt x="615" y="8441"/>
                  </a:lnTo>
                  <a:cubicBezTo>
                    <a:pt x="615" y="8283"/>
                    <a:pt x="615" y="8072"/>
                    <a:pt x="527" y="7905"/>
                  </a:cubicBezTo>
                  <a:cubicBezTo>
                    <a:pt x="483" y="7826"/>
                    <a:pt x="422" y="7765"/>
                    <a:pt x="360" y="7694"/>
                  </a:cubicBezTo>
                  <a:cubicBezTo>
                    <a:pt x="308" y="7642"/>
                    <a:pt x="264" y="7589"/>
                    <a:pt x="229" y="7536"/>
                  </a:cubicBezTo>
                  <a:cubicBezTo>
                    <a:pt x="88" y="7326"/>
                    <a:pt x="88" y="7053"/>
                    <a:pt x="106" y="6755"/>
                  </a:cubicBezTo>
                  <a:lnTo>
                    <a:pt x="246" y="4190"/>
                  </a:lnTo>
                  <a:lnTo>
                    <a:pt x="316" y="2960"/>
                  </a:lnTo>
                  <a:lnTo>
                    <a:pt x="448" y="501"/>
                  </a:lnTo>
                  <a:cubicBezTo>
                    <a:pt x="466" y="1230"/>
                    <a:pt x="501" y="1968"/>
                    <a:pt x="545" y="2679"/>
                  </a:cubicBezTo>
                  <a:cubicBezTo>
                    <a:pt x="545" y="2784"/>
                    <a:pt x="554" y="2899"/>
                    <a:pt x="562" y="3013"/>
                  </a:cubicBezTo>
                  <a:cubicBezTo>
                    <a:pt x="580" y="3434"/>
                    <a:pt x="606" y="3856"/>
                    <a:pt x="615" y="4286"/>
                  </a:cubicBezTo>
                  <a:cubicBezTo>
                    <a:pt x="650" y="4989"/>
                    <a:pt x="659" y="5701"/>
                    <a:pt x="624" y="6412"/>
                  </a:cubicBezTo>
                  <a:cubicBezTo>
                    <a:pt x="624" y="6509"/>
                    <a:pt x="615" y="6640"/>
                    <a:pt x="685" y="6746"/>
                  </a:cubicBezTo>
                  <a:cubicBezTo>
                    <a:pt x="756" y="6869"/>
                    <a:pt x="896" y="6913"/>
                    <a:pt x="1028" y="6948"/>
                  </a:cubicBezTo>
                  <a:cubicBezTo>
                    <a:pt x="1116" y="6974"/>
                    <a:pt x="1212" y="7001"/>
                    <a:pt x="1283" y="7053"/>
                  </a:cubicBezTo>
                  <a:cubicBezTo>
                    <a:pt x="1441" y="7185"/>
                    <a:pt x="1458" y="7413"/>
                    <a:pt x="1458" y="7624"/>
                  </a:cubicBezTo>
                  <a:lnTo>
                    <a:pt x="1485" y="8977"/>
                  </a:lnTo>
                  <a:lnTo>
                    <a:pt x="1564" y="8986"/>
                  </a:lnTo>
                  <a:lnTo>
                    <a:pt x="1537" y="7624"/>
                  </a:lnTo>
                  <a:cubicBezTo>
                    <a:pt x="1529" y="7396"/>
                    <a:pt x="1511" y="7141"/>
                    <a:pt x="1327" y="7001"/>
                  </a:cubicBezTo>
                  <a:cubicBezTo>
                    <a:pt x="1247" y="6939"/>
                    <a:pt x="1142" y="6904"/>
                    <a:pt x="1045" y="6878"/>
                  </a:cubicBezTo>
                  <a:cubicBezTo>
                    <a:pt x="922" y="6842"/>
                    <a:pt x="808" y="6807"/>
                    <a:pt x="747" y="6711"/>
                  </a:cubicBezTo>
                  <a:cubicBezTo>
                    <a:pt x="694" y="6632"/>
                    <a:pt x="694" y="6526"/>
                    <a:pt x="703" y="6412"/>
                  </a:cubicBezTo>
                  <a:cubicBezTo>
                    <a:pt x="729" y="5709"/>
                    <a:pt x="720" y="4998"/>
                    <a:pt x="694" y="4304"/>
                  </a:cubicBezTo>
                  <a:cubicBezTo>
                    <a:pt x="677" y="3874"/>
                    <a:pt x="659" y="3443"/>
                    <a:pt x="633" y="3022"/>
                  </a:cubicBezTo>
                  <a:cubicBezTo>
                    <a:pt x="633" y="2907"/>
                    <a:pt x="624" y="2793"/>
                    <a:pt x="615" y="2679"/>
                  </a:cubicBezTo>
                  <a:cubicBezTo>
                    <a:pt x="571" y="1809"/>
                    <a:pt x="518" y="931"/>
                    <a:pt x="518" y="44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1881225" y="3862000"/>
              <a:ext cx="2875" cy="36700"/>
            </a:xfrm>
            <a:custGeom>
              <a:rect b="b" l="l" r="r" t="t"/>
              <a:pathLst>
                <a:path extrusionOk="0" h="1468" w="115">
                  <a:moveTo>
                    <a:pt x="44" y="1"/>
                  </a:moveTo>
                  <a:cubicBezTo>
                    <a:pt x="35" y="484"/>
                    <a:pt x="26" y="967"/>
                    <a:pt x="0" y="1459"/>
                  </a:cubicBezTo>
                  <a:lnTo>
                    <a:pt x="70" y="1467"/>
                  </a:lnTo>
                  <a:cubicBezTo>
                    <a:pt x="97" y="984"/>
                    <a:pt x="114" y="501"/>
                    <a:pt x="114" y="27"/>
                  </a:cubicBezTo>
                  <a:cubicBezTo>
                    <a:pt x="97" y="18"/>
                    <a:pt x="70" y="9"/>
                    <a:pt x="44" y="1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1498900" y="3811050"/>
              <a:ext cx="715025" cy="244875"/>
            </a:xfrm>
            <a:custGeom>
              <a:rect b="b" l="l" r="r" t="t"/>
              <a:pathLst>
                <a:path extrusionOk="0" h="9795" w="28601">
                  <a:moveTo>
                    <a:pt x="1" y="1"/>
                  </a:moveTo>
                  <a:lnTo>
                    <a:pt x="1" y="9794"/>
                  </a:lnTo>
                  <a:lnTo>
                    <a:pt x="28600" y="9794"/>
                  </a:lnTo>
                  <a:lnTo>
                    <a:pt x="28600" y="2258"/>
                  </a:lnTo>
                  <a:cubicBezTo>
                    <a:pt x="26245" y="2944"/>
                    <a:pt x="23797" y="3173"/>
                    <a:pt x="21325" y="3173"/>
                  </a:cubicBezTo>
                  <a:cubicBezTo>
                    <a:pt x="18985" y="3173"/>
                    <a:pt x="16624" y="2968"/>
                    <a:pt x="14301" y="2750"/>
                  </a:cubicBezTo>
                  <a:cubicBezTo>
                    <a:pt x="11999" y="2530"/>
                    <a:pt x="9689" y="2311"/>
                    <a:pt x="7414" y="1942"/>
                  </a:cubicBezTo>
                  <a:cubicBezTo>
                    <a:pt x="7265" y="1924"/>
                    <a:pt x="7116" y="1898"/>
                    <a:pt x="6966" y="1872"/>
                  </a:cubicBezTo>
                  <a:cubicBezTo>
                    <a:pt x="6958" y="1872"/>
                    <a:pt x="6949" y="1872"/>
                    <a:pt x="6931" y="1863"/>
                  </a:cubicBezTo>
                  <a:lnTo>
                    <a:pt x="6905" y="1863"/>
                  </a:lnTo>
                  <a:cubicBezTo>
                    <a:pt x="6606" y="1810"/>
                    <a:pt x="6316" y="1757"/>
                    <a:pt x="6026" y="1705"/>
                  </a:cubicBezTo>
                  <a:lnTo>
                    <a:pt x="6018" y="1705"/>
                  </a:lnTo>
                  <a:cubicBezTo>
                    <a:pt x="4533" y="1424"/>
                    <a:pt x="3066" y="1072"/>
                    <a:pt x="1626" y="607"/>
                  </a:cubicBezTo>
                  <a:cubicBezTo>
                    <a:pt x="1073" y="431"/>
                    <a:pt x="528" y="238"/>
                    <a:pt x="1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1778450" y="3901725"/>
              <a:ext cx="133750" cy="30125"/>
            </a:xfrm>
            <a:custGeom>
              <a:rect b="b" l="l" r="r" t="t"/>
              <a:pathLst>
                <a:path extrusionOk="0" h="1205" w="5350">
                  <a:moveTo>
                    <a:pt x="3528" y="1"/>
                  </a:moveTo>
                  <a:cubicBezTo>
                    <a:pt x="2872" y="1"/>
                    <a:pt x="2220" y="346"/>
                    <a:pt x="1863" y="897"/>
                  </a:cubicBezTo>
                  <a:cubicBezTo>
                    <a:pt x="1665" y="626"/>
                    <a:pt x="1326" y="465"/>
                    <a:pt x="990" y="465"/>
                  </a:cubicBezTo>
                  <a:cubicBezTo>
                    <a:pt x="923" y="465"/>
                    <a:pt x="856" y="471"/>
                    <a:pt x="791" y="484"/>
                  </a:cubicBezTo>
                  <a:cubicBezTo>
                    <a:pt x="422" y="563"/>
                    <a:pt x="115" y="845"/>
                    <a:pt x="0" y="1205"/>
                  </a:cubicBezTo>
                  <a:lnTo>
                    <a:pt x="5350" y="1205"/>
                  </a:lnTo>
                  <a:cubicBezTo>
                    <a:pt x="5077" y="581"/>
                    <a:pt x="4462" y="107"/>
                    <a:pt x="3786" y="19"/>
                  </a:cubicBezTo>
                  <a:cubicBezTo>
                    <a:pt x="3700" y="7"/>
                    <a:pt x="3614" y="1"/>
                    <a:pt x="35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1847175" y="3807950"/>
              <a:ext cx="168225" cy="85375"/>
            </a:xfrm>
            <a:custGeom>
              <a:rect b="b" l="l" r="r" t="t"/>
              <a:pathLst>
                <a:path extrusionOk="0" h="3415" w="6729">
                  <a:moveTo>
                    <a:pt x="3551" y="1"/>
                  </a:moveTo>
                  <a:cubicBezTo>
                    <a:pt x="2819" y="1"/>
                    <a:pt x="2060" y="173"/>
                    <a:pt x="1432" y="494"/>
                  </a:cubicBezTo>
                  <a:cubicBezTo>
                    <a:pt x="958" y="740"/>
                    <a:pt x="554" y="1073"/>
                    <a:pt x="308" y="1477"/>
                  </a:cubicBezTo>
                  <a:cubicBezTo>
                    <a:pt x="1" y="1987"/>
                    <a:pt x="9" y="2610"/>
                    <a:pt x="457" y="2988"/>
                  </a:cubicBezTo>
                  <a:cubicBezTo>
                    <a:pt x="721" y="3225"/>
                    <a:pt x="1090" y="3340"/>
                    <a:pt x="1494" y="3392"/>
                  </a:cubicBezTo>
                  <a:cubicBezTo>
                    <a:pt x="1643" y="3408"/>
                    <a:pt x="1797" y="3415"/>
                    <a:pt x="1952" y="3415"/>
                  </a:cubicBezTo>
                  <a:cubicBezTo>
                    <a:pt x="2225" y="3415"/>
                    <a:pt x="2501" y="3394"/>
                    <a:pt x="2759" y="3366"/>
                  </a:cubicBezTo>
                  <a:cubicBezTo>
                    <a:pt x="3338" y="3296"/>
                    <a:pt x="3918" y="3173"/>
                    <a:pt x="4507" y="3120"/>
                  </a:cubicBezTo>
                  <a:cubicBezTo>
                    <a:pt x="4867" y="3076"/>
                    <a:pt x="5244" y="3067"/>
                    <a:pt x="5587" y="2944"/>
                  </a:cubicBezTo>
                  <a:cubicBezTo>
                    <a:pt x="5657" y="2918"/>
                    <a:pt x="5719" y="2892"/>
                    <a:pt x="5771" y="2865"/>
                  </a:cubicBezTo>
                  <a:cubicBezTo>
                    <a:pt x="6729" y="2382"/>
                    <a:pt x="6219" y="1126"/>
                    <a:pt x="5640" y="643"/>
                  </a:cubicBezTo>
                  <a:cubicBezTo>
                    <a:pt x="5109" y="204"/>
                    <a:pt x="4346" y="1"/>
                    <a:pt x="3551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1884500" y="3878200"/>
              <a:ext cx="106975" cy="15125"/>
            </a:xfrm>
            <a:custGeom>
              <a:rect b="b" l="l" r="r" t="t"/>
              <a:pathLst>
                <a:path extrusionOk="0" h="605" w="4279">
                  <a:moveTo>
                    <a:pt x="3643" y="1"/>
                  </a:moveTo>
                  <a:cubicBezTo>
                    <a:pt x="2424" y="1"/>
                    <a:pt x="1221" y="447"/>
                    <a:pt x="1" y="582"/>
                  </a:cubicBezTo>
                  <a:cubicBezTo>
                    <a:pt x="150" y="598"/>
                    <a:pt x="304" y="605"/>
                    <a:pt x="459" y="605"/>
                  </a:cubicBezTo>
                  <a:cubicBezTo>
                    <a:pt x="732" y="605"/>
                    <a:pt x="1008" y="584"/>
                    <a:pt x="1266" y="556"/>
                  </a:cubicBezTo>
                  <a:cubicBezTo>
                    <a:pt x="1845" y="486"/>
                    <a:pt x="2425" y="363"/>
                    <a:pt x="3014" y="310"/>
                  </a:cubicBezTo>
                  <a:cubicBezTo>
                    <a:pt x="3374" y="266"/>
                    <a:pt x="3751" y="257"/>
                    <a:pt x="4094" y="134"/>
                  </a:cubicBezTo>
                  <a:cubicBezTo>
                    <a:pt x="4164" y="108"/>
                    <a:pt x="4226" y="82"/>
                    <a:pt x="4278" y="55"/>
                  </a:cubicBezTo>
                  <a:cubicBezTo>
                    <a:pt x="4120" y="20"/>
                    <a:pt x="3945" y="3"/>
                    <a:pt x="3778" y="3"/>
                  </a:cubicBezTo>
                  <a:cubicBezTo>
                    <a:pt x="3733" y="1"/>
                    <a:pt x="3688" y="1"/>
                    <a:pt x="3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1925350" y="3807975"/>
              <a:ext cx="20675" cy="146050"/>
            </a:xfrm>
            <a:custGeom>
              <a:rect b="b" l="l" r="r" t="t"/>
              <a:pathLst>
                <a:path extrusionOk="0" h="5842" w="827">
                  <a:moveTo>
                    <a:pt x="27" y="1"/>
                  </a:moveTo>
                  <a:cubicBezTo>
                    <a:pt x="9" y="1"/>
                    <a:pt x="1" y="18"/>
                    <a:pt x="9" y="27"/>
                  </a:cubicBezTo>
                  <a:lnTo>
                    <a:pt x="774" y="5815"/>
                  </a:lnTo>
                  <a:cubicBezTo>
                    <a:pt x="774" y="5833"/>
                    <a:pt x="782" y="5842"/>
                    <a:pt x="800" y="5842"/>
                  </a:cubicBezTo>
                  <a:cubicBezTo>
                    <a:pt x="817" y="5833"/>
                    <a:pt x="826" y="5824"/>
                    <a:pt x="826" y="5807"/>
                  </a:cubicBezTo>
                  <a:lnTo>
                    <a:pt x="53" y="18"/>
                  </a:lnTo>
                  <a:cubicBezTo>
                    <a:pt x="53" y="10"/>
                    <a:pt x="45" y="1"/>
                    <a:pt x="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892425" y="3815275"/>
              <a:ext cx="39325" cy="28975"/>
            </a:xfrm>
            <a:custGeom>
              <a:rect b="b" l="l" r="r" t="t"/>
              <a:pathLst>
                <a:path extrusionOk="0" h="1159" w="1573">
                  <a:moveTo>
                    <a:pt x="26" y="1"/>
                  </a:moveTo>
                  <a:cubicBezTo>
                    <a:pt x="20" y="1"/>
                    <a:pt x="13" y="3"/>
                    <a:pt x="9" y="7"/>
                  </a:cubicBezTo>
                  <a:cubicBezTo>
                    <a:pt x="0" y="25"/>
                    <a:pt x="9" y="34"/>
                    <a:pt x="18" y="43"/>
                  </a:cubicBezTo>
                  <a:lnTo>
                    <a:pt x="1528" y="1149"/>
                  </a:lnTo>
                  <a:cubicBezTo>
                    <a:pt x="1528" y="1158"/>
                    <a:pt x="1537" y="1158"/>
                    <a:pt x="1537" y="1158"/>
                  </a:cubicBezTo>
                  <a:cubicBezTo>
                    <a:pt x="1546" y="1158"/>
                    <a:pt x="1555" y="1158"/>
                    <a:pt x="1564" y="1149"/>
                  </a:cubicBezTo>
                  <a:cubicBezTo>
                    <a:pt x="1572" y="1132"/>
                    <a:pt x="1564" y="1123"/>
                    <a:pt x="1555" y="1114"/>
                  </a:cubicBezTo>
                  <a:lnTo>
                    <a:pt x="44" y="7"/>
                  </a:lnTo>
                  <a:cubicBezTo>
                    <a:pt x="40" y="3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1932375" y="3815300"/>
              <a:ext cx="42400" cy="40350"/>
            </a:xfrm>
            <a:custGeom>
              <a:rect b="b" l="l" r="r" t="t"/>
              <a:pathLst>
                <a:path extrusionOk="0" h="1614" w="1696">
                  <a:moveTo>
                    <a:pt x="1666" y="1"/>
                  </a:moveTo>
                  <a:cubicBezTo>
                    <a:pt x="1661" y="1"/>
                    <a:pt x="1656" y="3"/>
                    <a:pt x="1652" y="6"/>
                  </a:cubicBezTo>
                  <a:lnTo>
                    <a:pt x="9" y="1570"/>
                  </a:lnTo>
                  <a:cubicBezTo>
                    <a:pt x="1" y="1579"/>
                    <a:pt x="1" y="1596"/>
                    <a:pt x="9" y="1605"/>
                  </a:cubicBezTo>
                  <a:cubicBezTo>
                    <a:pt x="9" y="1614"/>
                    <a:pt x="18" y="1614"/>
                    <a:pt x="27" y="1614"/>
                  </a:cubicBezTo>
                  <a:cubicBezTo>
                    <a:pt x="36" y="1614"/>
                    <a:pt x="36" y="1614"/>
                    <a:pt x="45" y="1605"/>
                  </a:cubicBezTo>
                  <a:lnTo>
                    <a:pt x="1687" y="50"/>
                  </a:lnTo>
                  <a:cubicBezTo>
                    <a:pt x="1696" y="33"/>
                    <a:pt x="1696" y="24"/>
                    <a:pt x="1687" y="15"/>
                  </a:cubicBezTo>
                  <a:cubicBezTo>
                    <a:pt x="1682" y="5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1946650" y="3809075"/>
              <a:ext cx="7725" cy="32750"/>
            </a:xfrm>
            <a:custGeom>
              <a:rect b="b" l="l" r="r" t="t"/>
              <a:pathLst>
                <a:path extrusionOk="0" h="1310" w="309">
                  <a:moveTo>
                    <a:pt x="282" y="1"/>
                  </a:moveTo>
                  <a:cubicBezTo>
                    <a:pt x="273" y="1"/>
                    <a:pt x="255" y="9"/>
                    <a:pt x="255" y="27"/>
                  </a:cubicBezTo>
                  <a:lnTo>
                    <a:pt x="1" y="1274"/>
                  </a:lnTo>
                  <a:cubicBezTo>
                    <a:pt x="1" y="1292"/>
                    <a:pt x="9" y="1301"/>
                    <a:pt x="27" y="1309"/>
                  </a:cubicBezTo>
                  <a:cubicBezTo>
                    <a:pt x="36" y="1309"/>
                    <a:pt x="53" y="1301"/>
                    <a:pt x="53" y="1283"/>
                  </a:cubicBezTo>
                  <a:lnTo>
                    <a:pt x="299" y="36"/>
                  </a:lnTo>
                  <a:cubicBezTo>
                    <a:pt x="308" y="18"/>
                    <a:pt x="299" y="9"/>
                    <a:pt x="2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1860575" y="3836450"/>
              <a:ext cx="73800" cy="30625"/>
            </a:xfrm>
            <a:custGeom>
              <a:rect b="b" l="l" r="r" t="t"/>
              <a:pathLst>
                <a:path extrusionOk="0" h="1225" w="2952">
                  <a:moveTo>
                    <a:pt x="32" y="0"/>
                  </a:moveTo>
                  <a:cubicBezTo>
                    <a:pt x="22" y="0"/>
                    <a:pt x="16" y="8"/>
                    <a:pt x="9" y="21"/>
                  </a:cubicBezTo>
                  <a:cubicBezTo>
                    <a:pt x="0" y="30"/>
                    <a:pt x="9" y="48"/>
                    <a:pt x="27" y="48"/>
                  </a:cubicBezTo>
                  <a:lnTo>
                    <a:pt x="2908" y="1216"/>
                  </a:lnTo>
                  <a:cubicBezTo>
                    <a:pt x="2917" y="1225"/>
                    <a:pt x="2917" y="1225"/>
                    <a:pt x="2917" y="1225"/>
                  </a:cubicBezTo>
                  <a:cubicBezTo>
                    <a:pt x="2934" y="1225"/>
                    <a:pt x="2943" y="1216"/>
                    <a:pt x="2943" y="1207"/>
                  </a:cubicBezTo>
                  <a:cubicBezTo>
                    <a:pt x="2952" y="1189"/>
                    <a:pt x="2943" y="1181"/>
                    <a:pt x="2925" y="1172"/>
                  </a:cubicBezTo>
                  <a:lnTo>
                    <a:pt x="44" y="4"/>
                  </a:ln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1934800" y="3841500"/>
              <a:ext cx="66550" cy="36125"/>
            </a:xfrm>
            <a:custGeom>
              <a:rect b="b" l="l" r="r" t="t"/>
              <a:pathLst>
                <a:path extrusionOk="0" h="1445" w="2662">
                  <a:moveTo>
                    <a:pt x="2631" y="0"/>
                  </a:moveTo>
                  <a:cubicBezTo>
                    <a:pt x="2627" y="0"/>
                    <a:pt x="2623" y="1"/>
                    <a:pt x="2618" y="4"/>
                  </a:cubicBezTo>
                  <a:lnTo>
                    <a:pt x="18" y="1391"/>
                  </a:lnTo>
                  <a:cubicBezTo>
                    <a:pt x="0" y="1400"/>
                    <a:pt x="0" y="1418"/>
                    <a:pt x="9" y="1427"/>
                  </a:cubicBezTo>
                  <a:cubicBezTo>
                    <a:pt x="9" y="1435"/>
                    <a:pt x="18" y="1444"/>
                    <a:pt x="27" y="1444"/>
                  </a:cubicBezTo>
                  <a:cubicBezTo>
                    <a:pt x="35" y="1444"/>
                    <a:pt x="35" y="1444"/>
                    <a:pt x="35" y="1435"/>
                  </a:cubicBezTo>
                  <a:lnTo>
                    <a:pt x="2644" y="48"/>
                  </a:lnTo>
                  <a:cubicBezTo>
                    <a:pt x="2653" y="39"/>
                    <a:pt x="2662" y="30"/>
                    <a:pt x="2653" y="12"/>
                  </a:cubicBezTo>
                  <a:cubicBezTo>
                    <a:pt x="2647" y="6"/>
                    <a:pt x="2641" y="0"/>
                    <a:pt x="26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1849375" y="3867925"/>
              <a:ext cx="88075" cy="19800"/>
            </a:xfrm>
            <a:custGeom>
              <a:rect b="b" l="l" r="r" t="t"/>
              <a:pathLst>
                <a:path extrusionOk="0" h="792" w="3523">
                  <a:moveTo>
                    <a:pt x="27" y="1"/>
                  </a:moveTo>
                  <a:cubicBezTo>
                    <a:pt x="18" y="1"/>
                    <a:pt x="1" y="9"/>
                    <a:pt x="1" y="27"/>
                  </a:cubicBezTo>
                  <a:cubicBezTo>
                    <a:pt x="1" y="36"/>
                    <a:pt x="9" y="53"/>
                    <a:pt x="18" y="53"/>
                  </a:cubicBezTo>
                  <a:lnTo>
                    <a:pt x="3496" y="782"/>
                  </a:lnTo>
                  <a:cubicBezTo>
                    <a:pt x="3496" y="791"/>
                    <a:pt x="3496" y="791"/>
                    <a:pt x="3496" y="791"/>
                  </a:cubicBezTo>
                  <a:cubicBezTo>
                    <a:pt x="3505" y="791"/>
                    <a:pt x="3523" y="782"/>
                    <a:pt x="3523" y="765"/>
                  </a:cubicBezTo>
                  <a:cubicBezTo>
                    <a:pt x="3523" y="756"/>
                    <a:pt x="3514" y="738"/>
                    <a:pt x="3505" y="73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1850025" y="3851675"/>
              <a:ext cx="48775" cy="3975"/>
            </a:xfrm>
            <a:custGeom>
              <a:rect b="b" l="l" r="r" t="t"/>
              <a:pathLst>
                <a:path extrusionOk="0" h="159" w="1951">
                  <a:moveTo>
                    <a:pt x="1924" y="1"/>
                  </a:moveTo>
                  <a:lnTo>
                    <a:pt x="27" y="115"/>
                  </a:lnTo>
                  <a:cubicBezTo>
                    <a:pt x="18" y="115"/>
                    <a:pt x="1" y="124"/>
                    <a:pt x="1" y="141"/>
                  </a:cubicBezTo>
                  <a:cubicBezTo>
                    <a:pt x="10" y="150"/>
                    <a:pt x="18" y="159"/>
                    <a:pt x="27" y="159"/>
                  </a:cubicBezTo>
                  <a:lnTo>
                    <a:pt x="1924" y="53"/>
                  </a:lnTo>
                  <a:cubicBezTo>
                    <a:pt x="1942" y="53"/>
                    <a:pt x="1951" y="36"/>
                    <a:pt x="1951" y="27"/>
                  </a:cubicBezTo>
                  <a:cubicBezTo>
                    <a:pt x="1951" y="9"/>
                    <a:pt x="1933" y="1"/>
                    <a:pt x="19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1879900" y="3820725"/>
              <a:ext cx="7700" cy="27250"/>
            </a:xfrm>
            <a:custGeom>
              <a:rect b="b" l="l" r="r" t="t"/>
              <a:pathLst>
                <a:path extrusionOk="0" h="1090" w="308">
                  <a:moveTo>
                    <a:pt x="18" y="0"/>
                  </a:moveTo>
                  <a:cubicBezTo>
                    <a:pt x="9" y="9"/>
                    <a:pt x="0" y="18"/>
                    <a:pt x="0" y="35"/>
                  </a:cubicBezTo>
                  <a:lnTo>
                    <a:pt x="264" y="1063"/>
                  </a:lnTo>
                  <a:cubicBezTo>
                    <a:pt x="264" y="1081"/>
                    <a:pt x="273" y="1089"/>
                    <a:pt x="281" y="1089"/>
                  </a:cubicBezTo>
                  <a:cubicBezTo>
                    <a:pt x="290" y="1089"/>
                    <a:pt x="290" y="1081"/>
                    <a:pt x="290" y="1081"/>
                  </a:cubicBezTo>
                  <a:cubicBezTo>
                    <a:pt x="308" y="1081"/>
                    <a:pt x="308" y="1072"/>
                    <a:pt x="308" y="1054"/>
                  </a:cubicBezTo>
                  <a:lnTo>
                    <a:pt x="53" y="18"/>
                  </a:lnTo>
                  <a:cubicBezTo>
                    <a:pt x="53" y="9"/>
                    <a:pt x="36" y="0"/>
                    <a:pt x="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1964000" y="3820625"/>
              <a:ext cx="21550" cy="41175"/>
            </a:xfrm>
            <a:custGeom>
              <a:rect b="b" l="l" r="r" t="t"/>
              <a:pathLst>
                <a:path extrusionOk="0" h="1647" w="862">
                  <a:moveTo>
                    <a:pt x="834" y="1"/>
                  </a:moveTo>
                  <a:cubicBezTo>
                    <a:pt x="826" y="1"/>
                    <a:pt x="817" y="7"/>
                    <a:pt x="817" y="13"/>
                  </a:cubicBezTo>
                  <a:lnTo>
                    <a:pt x="9" y="1603"/>
                  </a:lnTo>
                  <a:cubicBezTo>
                    <a:pt x="1" y="1620"/>
                    <a:pt x="9" y="1638"/>
                    <a:pt x="18" y="1638"/>
                  </a:cubicBezTo>
                  <a:cubicBezTo>
                    <a:pt x="27" y="1638"/>
                    <a:pt x="27" y="1647"/>
                    <a:pt x="36" y="1647"/>
                  </a:cubicBezTo>
                  <a:cubicBezTo>
                    <a:pt x="44" y="1647"/>
                    <a:pt x="53" y="1638"/>
                    <a:pt x="53" y="1629"/>
                  </a:cubicBezTo>
                  <a:lnTo>
                    <a:pt x="861" y="39"/>
                  </a:lnTo>
                  <a:cubicBezTo>
                    <a:pt x="861" y="31"/>
                    <a:pt x="861" y="13"/>
                    <a:pt x="844" y="4"/>
                  </a:cubicBezTo>
                  <a:cubicBezTo>
                    <a:pt x="841" y="2"/>
                    <a:pt x="838" y="1"/>
                    <a:pt x="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1953250" y="3866975"/>
              <a:ext cx="38875" cy="13275"/>
            </a:xfrm>
            <a:custGeom>
              <a:rect b="b" l="l" r="r" t="t"/>
              <a:pathLst>
                <a:path extrusionOk="0" h="531" w="1555">
                  <a:moveTo>
                    <a:pt x="23" y="0"/>
                  </a:moveTo>
                  <a:cubicBezTo>
                    <a:pt x="13" y="0"/>
                    <a:pt x="7" y="8"/>
                    <a:pt x="0" y="21"/>
                  </a:cubicBezTo>
                  <a:cubicBezTo>
                    <a:pt x="0" y="30"/>
                    <a:pt x="0" y="47"/>
                    <a:pt x="18" y="47"/>
                  </a:cubicBezTo>
                  <a:lnTo>
                    <a:pt x="1520" y="531"/>
                  </a:lnTo>
                  <a:lnTo>
                    <a:pt x="1528" y="531"/>
                  </a:lnTo>
                  <a:cubicBezTo>
                    <a:pt x="1537" y="531"/>
                    <a:pt x="1546" y="522"/>
                    <a:pt x="1555" y="513"/>
                  </a:cubicBezTo>
                  <a:cubicBezTo>
                    <a:pt x="1555" y="504"/>
                    <a:pt x="1546" y="487"/>
                    <a:pt x="1537" y="478"/>
                  </a:cubicBezTo>
                  <a:lnTo>
                    <a:pt x="35" y="4"/>
                  </a:lnTo>
                  <a:cubicBezTo>
                    <a:pt x="31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1980475" y="3851675"/>
              <a:ext cx="24825" cy="9025"/>
            </a:xfrm>
            <a:custGeom>
              <a:rect b="b" l="l" r="r" t="t"/>
              <a:pathLst>
                <a:path extrusionOk="0" h="361" w="993">
                  <a:moveTo>
                    <a:pt x="35" y="1"/>
                  </a:moveTo>
                  <a:cubicBezTo>
                    <a:pt x="18" y="1"/>
                    <a:pt x="9" y="9"/>
                    <a:pt x="0" y="18"/>
                  </a:cubicBezTo>
                  <a:cubicBezTo>
                    <a:pt x="0" y="36"/>
                    <a:pt x="0" y="45"/>
                    <a:pt x="18" y="53"/>
                  </a:cubicBezTo>
                  <a:lnTo>
                    <a:pt x="958" y="361"/>
                  </a:lnTo>
                  <a:lnTo>
                    <a:pt x="966" y="361"/>
                  </a:lnTo>
                  <a:cubicBezTo>
                    <a:pt x="975" y="361"/>
                    <a:pt x="984" y="352"/>
                    <a:pt x="984" y="343"/>
                  </a:cubicBezTo>
                  <a:cubicBezTo>
                    <a:pt x="993" y="326"/>
                    <a:pt x="984" y="317"/>
                    <a:pt x="966" y="308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1863875" y="3876275"/>
              <a:ext cx="25700" cy="11650"/>
            </a:xfrm>
            <a:custGeom>
              <a:rect b="b" l="l" r="r" t="t"/>
              <a:pathLst>
                <a:path extrusionOk="0" h="466" w="1028">
                  <a:moveTo>
                    <a:pt x="993" y="0"/>
                  </a:moveTo>
                  <a:lnTo>
                    <a:pt x="18" y="413"/>
                  </a:lnTo>
                  <a:cubicBezTo>
                    <a:pt x="0" y="422"/>
                    <a:pt x="0" y="440"/>
                    <a:pt x="0" y="448"/>
                  </a:cubicBezTo>
                  <a:cubicBezTo>
                    <a:pt x="9" y="457"/>
                    <a:pt x="18" y="466"/>
                    <a:pt x="27" y="466"/>
                  </a:cubicBezTo>
                  <a:lnTo>
                    <a:pt x="35" y="466"/>
                  </a:lnTo>
                  <a:lnTo>
                    <a:pt x="1010" y="44"/>
                  </a:lnTo>
                  <a:cubicBezTo>
                    <a:pt x="1028" y="44"/>
                    <a:pt x="1028" y="27"/>
                    <a:pt x="1028" y="18"/>
                  </a:cubicBezTo>
                  <a:cubicBezTo>
                    <a:pt x="1019" y="0"/>
                    <a:pt x="1002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1819725" y="3507575"/>
              <a:ext cx="394200" cy="548350"/>
            </a:xfrm>
            <a:custGeom>
              <a:rect b="b" l="l" r="r" t="t"/>
              <a:pathLst>
                <a:path extrusionOk="0" h="21934" w="15768">
                  <a:moveTo>
                    <a:pt x="13712" y="1"/>
                  </a:moveTo>
                  <a:cubicBezTo>
                    <a:pt x="13501" y="537"/>
                    <a:pt x="13264" y="1064"/>
                    <a:pt x="13036" y="1582"/>
                  </a:cubicBezTo>
                  <a:cubicBezTo>
                    <a:pt x="12359" y="3084"/>
                    <a:pt x="11692" y="4586"/>
                    <a:pt x="11015" y="6088"/>
                  </a:cubicBezTo>
                  <a:lnTo>
                    <a:pt x="10602" y="7010"/>
                  </a:lnTo>
                  <a:cubicBezTo>
                    <a:pt x="10488" y="7274"/>
                    <a:pt x="10365" y="7546"/>
                    <a:pt x="10251" y="7809"/>
                  </a:cubicBezTo>
                  <a:cubicBezTo>
                    <a:pt x="10181" y="7976"/>
                    <a:pt x="10102" y="8134"/>
                    <a:pt x="10032" y="8301"/>
                  </a:cubicBezTo>
                  <a:cubicBezTo>
                    <a:pt x="10023" y="8319"/>
                    <a:pt x="10014" y="8345"/>
                    <a:pt x="9996" y="8363"/>
                  </a:cubicBezTo>
                  <a:lnTo>
                    <a:pt x="8723" y="8688"/>
                  </a:lnTo>
                  <a:cubicBezTo>
                    <a:pt x="8407" y="8758"/>
                    <a:pt x="8161" y="8995"/>
                    <a:pt x="8064" y="9303"/>
                  </a:cubicBezTo>
                  <a:lnTo>
                    <a:pt x="6755" y="13413"/>
                  </a:lnTo>
                  <a:lnTo>
                    <a:pt x="6509" y="14195"/>
                  </a:lnTo>
                  <a:lnTo>
                    <a:pt x="5868" y="16233"/>
                  </a:lnTo>
                  <a:lnTo>
                    <a:pt x="5701" y="16742"/>
                  </a:lnTo>
                  <a:lnTo>
                    <a:pt x="5649" y="16760"/>
                  </a:lnTo>
                  <a:lnTo>
                    <a:pt x="2768" y="17542"/>
                  </a:lnTo>
                  <a:lnTo>
                    <a:pt x="2065" y="17726"/>
                  </a:lnTo>
                  <a:cubicBezTo>
                    <a:pt x="1784" y="17805"/>
                    <a:pt x="1555" y="18007"/>
                    <a:pt x="1450" y="18279"/>
                  </a:cubicBezTo>
                  <a:lnTo>
                    <a:pt x="1195" y="18912"/>
                  </a:lnTo>
                  <a:lnTo>
                    <a:pt x="1" y="21933"/>
                  </a:lnTo>
                  <a:lnTo>
                    <a:pt x="15767" y="21933"/>
                  </a:lnTo>
                  <a:lnTo>
                    <a:pt x="15767" y="7397"/>
                  </a:lnTo>
                  <a:cubicBezTo>
                    <a:pt x="15767" y="5578"/>
                    <a:pt x="15433" y="3848"/>
                    <a:pt x="14810" y="2249"/>
                  </a:cubicBezTo>
                  <a:cubicBezTo>
                    <a:pt x="14810" y="2232"/>
                    <a:pt x="14801" y="2214"/>
                    <a:pt x="14792" y="2197"/>
                  </a:cubicBezTo>
                  <a:cubicBezTo>
                    <a:pt x="14494" y="1424"/>
                    <a:pt x="14133" y="695"/>
                    <a:pt x="13712" y="1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1819725" y="3980350"/>
              <a:ext cx="394200" cy="75575"/>
            </a:xfrm>
            <a:custGeom>
              <a:rect b="b" l="l" r="r" t="t"/>
              <a:pathLst>
                <a:path extrusionOk="0" h="3023" w="15768">
                  <a:moveTo>
                    <a:pt x="1195" y="1"/>
                  </a:moveTo>
                  <a:lnTo>
                    <a:pt x="1" y="3022"/>
                  </a:lnTo>
                  <a:lnTo>
                    <a:pt x="15767" y="3022"/>
                  </a:lnTo>
                  <a:lnTo>
                    <a:pt x="15767" y="2065"/>
                  </a:lnTo>
                  <a:cubicBezTo>
                    <a:pt x="12456" y="1441"/>
                    <a:pt x="9127" y="949"/>
                    <a:pt x="5772" y="598"/>
                  </a:cubicBezTo>
                  <a:cubicBezTo>
                    <a:pt x="4243" y="440"/>
                    <a:pt x="2706" y="300"/>
                    <a:pt x="11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2095325" y="3507575"/>
              <a:ext cx="118600" cy="207325"/>
            </a:xfrm>
            <a:custGeom>
              <a:rect b="b" l="l" r="r" t="t"/>
              <a:pathLst>
                <a:path extrusionOk="0" h="8293" w="4744">
                  <a:moveTo>
                    <a:pt x="2688" y="1"/>
                  </a:moveTo>
                  <a:cubicBezTo>
                    <a:pt x="2486" y="537"/>
                    <a:pt x="2249" y="1064"/>
                    <a:pt x="2012" y="1591"/>
                  </a:cubicBezTo>
                  <a:cubicBezTo>
                    <a:pt x="1335" y="3084"/>
                    <a:pt x="668" y="4586"/>
                    <a:pt x="0" y="6088"/>
                  </a:cubicBezTo>
                  <a:cubicBezTo>
                    <a:pt x="1599" y="6799"/>
                    <a:pt x="3189" y="7528"/>
                    <a:pt x="4743" y="8293"/>
                  </a:cubicBezTo>
                  <a:lnTo>
                    <a:pt x="4743" y="7405"/>
                  </a:lnTo>
                  <a:cubicBezTo>
                    <a:pt x="4743" y="5587"/>
                    <a:pt x="4409" y="3848"/>
                    <a:pt x="3795" y="2249"/>
                  </a:cubicBezTo>
                  <a:cubicBezTo>
                    <a:pt x="3786" y="2232"/>
                    <a:pt x="3777" y="2214"/>
                    <a:pt x="3768" y="2197"/>
                  </a:cubicBezTo>
                  <a:cubicBezTo>
                    <a:pt x="3470" y="1433"/>
                    <a:pt x="3109" y="695"/>
                    <a:pt x="2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1988600" y="3682825"/>
              <a:ext cx="225325" cy="198750"/>
            </a:xfrm>
            <a:custGeom>
              <a:rect b="b" l="l" r="r" t="t"/>
              <a:pathLst>
                <a:path extrusionOk="0" h="7950" w="9013">
                  <a:moveTo>
                    <a:pt x="3856" y="0"/>
                  </a:moveTo>
                  <a:cubicBezTo>
                    <a:pt x="3733" y="264"/>
                    <a:pt x="3610" y="536"/>
                    <a:pt x="3496" y="799"/>
                  </a:cubicBezTo>
                  <a:cubicBezTo>
                    <a:pt x="3426" y="966"/>
                    <a:pt x="3347" y="1124"/>
                    <a:pt x="3277" y="1291"/>
                  </a:cubicBezTo>
                  <a:cubicBezTo>
                    <a:pt x="3268" y="1309"/>
                    <a:pt x="3259" y="1335"/>
                    <a:pt x="3250" y="1353"/>
                  </a:cubicBezTo>
                  <a:lnTo>
                    <a:pt x="1968" y="1678"/>
                  </a:lnTo>
                  <a:cubicBezTo>
                    <a:pt x="1652" y="1748"/>
                    <a:pt x="1406" y="1985"/>
                    <a:pt x="1309" y="2293"/>
                  </a:cubicBezTo>
                  <a:lnTo>
                    <a:pt x="0" y="6403"/>
                  </a:lnTo>
                  <a:cubicBezTo>
                    <a:pt x="2864" y="7185"/>
                    <a:pt x="6017" y="7387"/>
                    <a:pt x="9012" y="7949"/>
                  </a:cubicBezTo>
                  <a:lnTo>
                    <a:pt x="9012" y="2495"/>
                  </a:lnTo>
                  <a:cubicBezTo>
                    <a:pt x="7378" y="1599"/>
                    <a:pt x="5622" y="799"/>
                    <a:pt x="38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1888900" y="3862450"/>
              <a:ext cx="325025" cy="127825"/>
            </a:xfrm>
            <a:custGeom>
              <a:rect b="b" l="l" r="r" t="t"/>
              <a:pathLst>
                <a:path extrusionOk="0" h="5113" w="13001">
                  <a:moveTo>
                    <a:pt x="3742" y="0"/>
                  </a:moveTo>
                  <a:lnTo>
                    <a:pt x="3092" y="2029"/>
                  </a:lnTo>
                  <a:lnTo>
                    <a:pt x="2934" y="2547"/>
                  </a:lnTo>
                  <a:lnTo>
                    <a:pt x="2882" y="2556"/>
                  </a:lnTo>
                  <a:lnTo>
                    <a:pt x="1" y="3338"/>
                  </a:lnTo>
                  <a:cubicBezTo>
                    <a:pt x="2644" y="3663"/>
                    <a:pt x="5297" y="3997"/>
                    <a:pt x="7941" y="4339"/>
                  </a:cubicBezTo>
                  <a:cubicBezTo>
                    <a:pt x="9636" y="4559"/>
                    <a:pt x="11331" y="4778"/>
                    <a:pt x="13000" y="5112"/>
                  </a:cubicBezTo>
                  <a:lnTo>
                    <a:pt x="13000" y="2582"/>
                  </a:lnTo>
                  <a:cubicBezTo>
                    <a:pt x="9900" y="1774"/>
                    <a:pt x="6808" y="914"/>
                    <a:pt x="3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1960925" y="3913375"/>
              <a:ext cx="187325" cy="31875"/>
            </a:xfrm>
            <a:custGeom>
              <a:rect b="b" l="l" r="r" t="t"/>
              <a:pathLst>
                <a:path extrusionOk="0" h="1275" w="7493">
                  <a:moveTo>
                    <a:pt x="220" y="1"/>
                  </a:moveTo>
                  <a:lnTo>
                    <a:pt x="53" y="510"/>
                  </a:lnTo>
                  <a:lnTo>
                    <a:pt x="1" y="528"/>
                  </a:lnTo>
                  <a:lnTo>
                    <a:pt x="7493" y="1274"/>
                  </a:lnTo>
                  <a:lnTo>
                    <a:pt x="7493" y="127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2070500" y="3702800"/>
              <a:ext cx="126300" cy="23950"/>
            </a:xfrm>
            <a:custGeom>
              <a:rect b="b" l="l" r="r" t="t"/>
              <a:pathLst>
                <a:path extrusionOk="0" h="958" w="5052">
                  <a:moveTo>
                    <a:pt x="220" y="0"/>
                  </a:moveTo>
                  <a:cubicBezTo>
                    <a:pt x="150" y="167"/>
                    <a:pt x="71" y="325"/>
                    <a:pt x="1" y="492"/>
                  </a:cubicBezTo>
                  <a:lnTo>
                    <a:pt x="5051" y="958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1995175" y="3562475"/>
              <a:ext cx="194800" cy="493450"/>
            </a:xfrm>
            <a:custGeom>
              <a:rect b="b" l="l" r="r" t="t"/>
              <a:pathLst>
                <a:path extrusionOk="0" h="19738" w="7792">
                  <a:moveTo>
                    <a:pt x="7774" y="1"/>
                  </a:moveTo>
                  <a:cubicBezTo>
                    <a:pt x="7563" y="818"/>
                    <a:pt x="7335" y="1634"/>
                    <a:pt x="7098" y="2451"/>
                  </a:cubicBezTo>
                  <a:cubicBezTo>
                    <a:pt x="6738" y="3707"/>
                    <a:pt x="6343" y="4955"/>
                    <a:pt x="5921" y="6193"/>
                  </a:cubicBezTo>
                  <a:lnTo>
                    <a:pt x="4963" y="6114"/>
                  </a:lnTo>
                  <a:cubicBezTo>
                    <a:pt x="4937" y="6114"/>
                    <a:pt x="4911" y="6132"/>
                    <a:pt x="4902" y="6158"/>
                  </a:cubicBezTo>
                  <a:cubicBezTo>
                    <a:pt x="4507" y="7379"/>
                    <a:pt x="4155" y="8609"/>
                    <a:pt x="3848" y="9856"/>
                  </a:cubicBezTo>
                  <a:cubicBezTo>
                    <a:pt x="3549" y="11086"/>
                    <a:pt x="3295" y="12324"/>
                    <a:pt x="3084" y="13571"/>
                  </a:cubicBezTo>
                  <a:lnTo>
                    <a:pt x="1433" y="13773"/>
                  </a:lnTo>
                  <a:cubicBezTo>
                    <a:pt x="1406" y="13773"/>
                    <a:pt x="1380" y="13791"/>
                    <a:pt x="1380" y="13817"/>
                  </a:cubicBezTo>
                  <a:cubicBezTo>
                    <a:pt x="1011" y="15038"/>
                    <a:pt x="695" y="16268"/>
                    <a:pt x="422" y="17506"/>
                  </a:cubicBezTo>
                  <a:cubicBezTo>
                    <a:pt x="291" y="18130"/>
                    <a:pt x="168" y="18754"/>
                    <a:pt x="62" y="19377"/>
                  </a:cubicBezTo>
                  <a:cubicBezTo>
                    <a:pt x="36" y="19491"/>
                    <a:pt x="18" y="19614"/>
                    <a:pt x="1" y="19737"/>
                  </a:cubicBezTo>
                  <a:lnTo>
                    <a:pt x="36" y="19737"/>
                  </a:lnTo>
                  <a:cubicBezTo>
                    <a:pt x="53" y="19614"/>
                    <a:pt x="80" y="19500"/>
                    <a:pt x="106" y="19386"/>
                  </a:cubicBezTo>
                  <a:cubicBezTo>
                    <a:pt x="229" y="18762"/>
                    <a:pt x="361" y="18139"/>
                    <a:pt x="501" y="17524"/>
                  </a:cubicBezTo>
                  <a:cubicBezTo>
                    <a:pt x="791" y="16303"/>
                    <a:pt x="1116" y="15091"/>
                    <a:pt x="1485" y="13896"/>
                  </a:cubicBezTo>
                  <a:lnTo>
                    <a:pt x="3154" y="13694"/>
                  </a:lnTo>
                  <a:cubicBezTo>
                    <a:pt x="3180" y="13694"/>
                    <a:pt x="3207" y="13668"/>
                    <a:pt x="3207" y="13642"/>
                  </a:cubicBezTo>
                  <a:cubicBezTo>
                    <a:pt x="3426" y="12386"/>
                    <a:pt x="3690" y="11130"/>
                    <a:pt x="3997" y="9891"/>
                  </a:cubicBezTo>
                  <a:cubicBezTo>
                    <a:pt x="4287" y="8670"/>
                    <a:pt x="4630" y="7449"/>
                    <a:pt x="5007" y="6246"/>
                  </a:cubicBezTo>
                  <a:lnTo>
                    <a:pt x="5956" y="6325"/>
                  </a:lnTo>
                  <a:cubicBezTo>
                    <a:pt x="5991" y="6325"/>
                    <a:pt x="6018" y="6307"/>
                    <a:pt x="6026" y="6281"/>
                  </a:cubicBezTo>
                  <a:cubicBezTo>
                    <a:pt x="6448" y="5025"/>
                    <a:pt x="6834" y="3751"/>
                    <a:pt x="7186" y="2469"/>
                  </a:cubicBezTo>
                  <a:cubicBezTo>
                    <a:pt x="7405" y="1670"/>
                    <a:pt x="7607" y="862"/>
                    <a:pt x="7792" y="53"/>
                  </a:cubicBezTo>
                  <a:cubicBezTo>
                    <a:pt x="7792" y="36"/>
                    <a:pt x="7783" y="18"/>
                    <a:pt x="7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2096425" y="3732450"/>
              <a:ext cx="117500" cy="323475"/>
            </a:xfrm>
            <a:custGeom>
              <a:rect b="b" l="l" r="r" t="t"/>
              <a:pathLst>
                <a:path extrusionOk="0" h="12939" w="4700">
                  <a:moveTo>
                    <a:pt x="4699" y="0"/>
                  </a:moveTo>
                  <a:cubicBezTo>
                    <a:pt x="4392" y="1010"/>
                    <a:pt x="4102" y="2029"/>
                    <a:pt x="3856" y="3057"/>
                  </a:cubicBezTo>
                  <a:cubicBezTo>
                    <a:pt x="3557" y="4287"/>
                    <a:pt x="3303" y="5525"/>
                    <a:pt x="3092" y="6772"/>
                  </a:cubicBezTo>
                  <a:lnTo>
                    <a:pt x="1432" y="6974"/>
                  </a:lnTo>
                  <a:cubicBezTo>
                    <a:pt x="1405" y="6974"/>
                    <a:pt x="1388" y="6992"/>
                    <a:pt x="1379" y="7018"/>
                  </a:cubicBezTo>
                  <a:cubicBezTo>
                    <a:pt x="1019" y="8239"/>
                    <a:pt x="703" y="9469"/>
                    <a:pt x="430" y="10707"/>
                  </a:cubicBezTo>
                  <a:cubicBezTo>
                    <a:pt x="290" y="11331"/>
                    <a:pt x="176" y="11955"/>
                    <a:pt x="61" y="12578"/>
                  </a:cubicBezTo>
                  <a:cubicBezTo>
                    <a:pt x="44" y="12692"/>
                    <a:pt x="18" y="12815"/>
                    <a:pt x="0" y="12938"/>
                  </a:cubicBezTo>
                  <a:lnTo>
                    <a:pt x="35" y="12938"/>
                  </a:lnTo>
                  <a:cubicBezTo>
                    <a:pt x="61" y="12815"/>
                    <a:pt x="79" y="12701"/>
                    <a:pt x="105" y="12587"/>
                  </a:cubicBezTo>
                  <a:cubicBezTo>
                    <a:pt x="228" y="11963"/>
                    <a:pt x="369" y="11340"/>
                    <a:pt x="509" y="10725"/>
                  </a:cubicBezTo>
                  <a:cubicBezTo>
                    <a:pt x="791" y="9504"/>
                    <a:pt x="1116" y="8292"/>
                    <a:pt x="1484" y="7097"/>
                  </a:cubicBezTo>
                  <a:lnTo>
                    <a:pt x="3153" y="6895"/>
                  </a:lnTo>
                  <a:cubicBezTo>
                    <a:pt x="3180" y="6895"/>
                    <a:pt x="3206" y="6869"/>
                    <a:pt x="3215" y="6843"/>
                  </a:cubicBezTo>
                  <a:cubicBezTo>
                    <a:pt x="3434" y="5587"/>
                    <a:pt x="3689" y="4331"/>
                    <a:pt x="3997" y="3092"/>
                  </a:cubicBezTo>
                  <a:cubicBezTo>
                    <a:pt x="4207" y="2214"/>
                    <a:pt x="4444" y="1335"/>
                    <a:pt x="4699" y="466"/>
                  </a:cubicBezTo>
                  <a:lnTo>
                    <a:pt x="4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1542600" y="3853250"/>
              <a:ext cx="225325" cy="124575"/>
            </a:xfrm>
            <a:custGeom>
              <a:rect b="b" l="l" r="r" t="t"/>
              <a:pathLst>
                <a:path extrusionOk="0" h="4983" w="9013">
                  <a:moveTo>
                    <a:pt x="3843" y="0"/>
                  </a:moveTo>
                  <a:cubicBezTo>
                    <a:pt x="3458" y="0"/>
                    <a:pt x="3078" y="34"/>
                    <a:pt x="2715" y="105"/>
                  </a:cubicBezTo>
                  <a:cubicBezTo>
                    <a:pt x="1986" y="236"/>
                    <a:pt x="1327" y="526"/>
                    <a:pt x="835" y="965"/>
                  </a:cubicBezTo>
                  <a:cubicBezTo>
                    <a:pt x="229" y="1510"/>
                    <a:pt x="1" y="2344"/>
                    <a:pt x="431" y="3030"/>
                  </a:cubicBezTo>
                  <a:cubicBezTo>
                    <a:pt x="695" y="3442"/>
                    <a:pt x="1143" y="3750"/>
                    <a:pt x="1661" y="3969"/>
                  </a:cubicBezTo>
                  <a:cubicBezTo>
                    <a:pt x="2197" y="4189"/>
                    <a:pt x="2794" y="4338"/>
                    <a:pt x="3347" y="4426"/>
                  </a:cubicBezTo>
                  <a:cubicBezTo>
                    <a:pt x="4147" y="4567"/>
                    <a:pt x="4964" y="4637"/>
                    <a:pt x="5763" y="4786"/>
                  </a:cubicBezTo>
                  <a:cubicBezTo>
                    <a:pt x="6219" y="4866"/>
                    <a:pt x="6676" y="4983"/>
                    <a:pt x="7139" y="4983"/>
                  </a:cubicBezTo>
                  <a:cubicBezTo>
                    <a:pt x="7184" y="4983"/>
                    <a:pt x="7229" y="4982"/>
                    <a:pt x="7274" y="4979"/>
                  </a:cubicBezTo>
                  <a:cubicBezTo>
                    <a:pt x="7370" y="4979"/>
                    <a:pt x="7458" y="4971"/>
                    <a:pt x="7546" y="4953"/>
                  </a:cubicBezTo>
                  <a:cubicBezTo>
                    <a:pt x="9013" y="4681"/>
                    <a:pt x="8820" y="2819"/>
                    <a:pt x="8240" y="1949"/>
                  </a:cubicBezTo>
                  <a:cubicBezTo>
                    <a:pt x="7413" y="698"/>
                    <a:pt x="5580" y="0"/>
                    <a:pt x="3843" y="0"/>
                  </a:cubicBezTo>
                  <a:close/>
                </a:path>
              </a:pathLst>
            </a:custGeom>
            <a:solidFill>
              <a:srgbClr val="0330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1584100" y="3952475"/>
              <a:ext cx="147150" cy="25350"/>
            </a:xfrm>
            <a:custGeom>
              <a:rect b="b" l="l" r="r" t="t"/>
              <a:pathLst>
                <a:path extrusionOk="0" h="1014" w="5886">
                  <a:moveTo>
                    <a:pt x="1" y="0"/>
                  </a:moveTo>
                  <a:lnTo>
                    <a:pt x="1" y="0"/>
                  </a:lnTo>
                  <a:cubicBezTo>
                    <a:pt x="537" y="220"/>
                    <a:pt x="1134" y="369"/>
                    <a:pt x="1687" y="457"/>
                  </a:cubicBezTo>
                  <a:cubicBezTo>
                    <a:pt x="2487" y="598"/>
                    <a:pt x="3304" y="668"/>
                    <a:pt x="4103" y="817"/>
                  </a:cubicBezTo>
                  <a:cubicBezTo>
                    <a:pt x="4559" y="897"/>
                    <a:pt x="5016" y="1014"/>
                    <a:pt x="5479" y="1014"/>
                  </a:cubicBezTo>
                  <a:cubicBezTo>
                    <a:pt x="5524" y="1014"/>
                    <a:pt x="5569" y="1013"/>
                    <a:pt x="5614" y="1010"/>
                  </a:cubicBezTo>
                  <a:cubicBezTo>
                    <a:pt x="5710" y="1010"/>
                    <a:pt x="5798" y="1002"/>
                    <a:pt x="5886" y="984"/>
                  </a:cubicBezTo>
                  <a:cubicBezTo>
                    <a:pt x="5693" y="870"/>
                    <a:pt x="5464" y="782"/>
                    <a:pt x="5236" y="712"/>
                  </a:cubicBezTo>
                  <a:cubicBezTo>
                    <a:pt x="3576" y="176"/>
                    <a:pt x="1731" y="317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1640325" y="3856300"/>
              <a:ext cx="32975" cy="199625"/>
            </a:xfrm>
            <a:custGeom>
              <a:rect b="b" l="l" r="r" t="t"/>
              <a:pathLst>
                <a:path extrusionOk="0" h="7985" w="1319">
                  <a:moveTo>
                    <a:pt x="1283" y="0"/>
                  </a:moveTo>
                  <a:cubicBezTo>
                    <a:pt x="1274" y="0"/>
                    <a:pt x="1257" y="0"/>
                    <a:pt x="1257" y="9"/>
                  </a:cubicBezTo>
                  <a:cubicBezTo>
                    <a:pt x="1248" y="18"/>
                    <a:pt x="1248" y="18"/>
                    <a:pt x="1248" y="26"/>
                  </a:cubicBezTo>
                  <a:lnTo>
                    <a:pt x="1248" y="53"/>
                  </a:lnTo>
                  <a:lnTo>
                    <a:pt x="958" y="1871"/>
                  </a:lnTo>
                  <a:lnTo>
                    <a:pt x="940" y="1959"/>
                  </a:lnTo>
                  <a:lnTo>
                    <a:pt x="756" y="3153"/>
                  </a:lnTo>
                  <a:lnTo>
                    <a:pt x="747" y="3241"/>
                  </a:lnTo>
                  <a:lnTo>
                    <a:pt x="607" y="4137"/>
                  </a:lnTo>
                  <a:lnTo>
                    <a:pt x="580" y="4304"/>
                  </a:lnTo>
                  <a:lnTo>
                    <a:pt x="563" y="4374"/>
                  </a:lnTo>
                  <a:lnTo>
                    <a:pt x="554" y="4471"/>
                  </a:lnTo>
                  <a:lnTo>
                    <a:pt x="1" y="7984"/>
                  </a:lnTo>
                  <a:lnTo>
                    <a:pt x="71" y="7984"/>
                  </a:lnTo>
                  <a:lnTo>
                    <a:pt x="615" y="4480"/>
                  </a:lnTo>
                  <a:lnTo>
                    <a:pt x="633" y="4392"/>
                  </a:lnTo>
                  <a:lnTo>
                    <a:pt x="642" y="4339"/>
                  </a:lnTo>
                  <a:lnTo>
                    <a:pt x="668" y="4146"/>
                  </a:lnTo>
                  <a:lnTo>
                    <a:pt x="721" y="3839"/>
                  </a:lnTo>
                  <a:lnTo>
                    <a:pt x="730" y="3768"/>
                  </a:lnTo>
                  <a:lnTo>
                    <a:pt x="905" y="2635"/>
                  </a:lnTo>
                  <a:lnTo>
                    <a:pt x="923" y="2565"/>
                  </a:lnTo>
                  <a:lnTo>
                    <a:pt x="1011" y="1994"/>
                  </a:lnTo>
                  <a:lnTo>
                    <a:pt x="1019" y="1941"/>
                  </a:lnTo>
                  <a:lnTo>
                    <a:pt x="1309" y="62"/>
                  </a:lnTo>
                  <a:lnTo>
                    <a:pt x="1318" y="35"/>
                  </a:lnTo>
                  <a:cubicBezTo>
                    <a:pt x="1318" y="35"/>
                    <a:pt x="1318" y="26"/>
                    <a:pt x="1318" y="26"/>
                  </a:cubicBezTo>
                  <a:cubicBezTo>
                    <a:pt x="1309" y="9"/>
                    <a:pt x="1301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624725" y="3852975"/>
              <a:ext cx="41325" cy="53400"/>
            </a:xfrm>
            <a:custGeom>
              <a:rect b="b" l="l" r="r" t="t"/>
              <a:pathLst>
                <a:path extrusionOk="0" h="2136" w="1653">
                  <a:moveTo>
                    <a:pt x="45" y="0"/>
                  </a:moveTo>
                  <a:cubicBezTo>
                    <a:pt x="38" y="0"/>
                    <a:pt x="31" y="3"/>
                    <a:pt x="27" y="10"/>
                  </a:cubicBezTo>
                  <a:cubicBezTo>
                    <a:pt x="10" y="19"/>
                    <a:pt x="1" y="45"/>
                    <a:pt x="18" y="54"/>
                  </a:cubicBezTo>
                  <a:lnTo>
                    <a:pt x="1582" y="2118"/>
                  </a:lnTo>
                  <a:cubicBezTo>
                    <a:pt x="1591" y="2127"/>
                    <a:pt x="1600" y="2136"/>
                    <a:pt x="1608" y="2136"/>
                  </a:cubicBezTo>
                  <a:cubicBezTo>
                    <a:pt x="1617" y="2136"/>
                    <a:pt x="1626" y="2127"/>
                    <a:pt x="1635" y="2127"/>
                  </a:cubicBezTo>
                  <a:cubicBezTo>
                    <a:pt x="1652" y="2118"/>
                    <a:pt x="1652" y="2092"/>
                    <a:pt x="1643" y="2074"/>
                  </a:cubicBezTo>
                  <a:lnTo>
                    <a:pt x="71" y="10"/>
                  </a:lnTo>
                  <a:cubicBezTo>
                    <a:pt x="66" y="5"/>
                    <a:pt x="55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1662275" y="3884925"/>
              <a:ext cx="71850" cy="37275"/>
            </a:xfrm>
            <a:custGeom>
              <a:rect b="b" l="l" r="r" t="t"/>
              <a:pathLst>
                <a:path extrusionOk="0" h="1491" w="2874">
                  <a:moveTo>
                    <a:pt x="2838" y="0"/>
                  </a:moveTo>
                  <a:cubicBezTo>
                    <a:pt x="2831" y="0"/>
                    <a:pt x="2824" y="2"/>
                    <a:pt x="2820" y="6"/>
                  </a:cubicBezTo>
                  <a:lnTo>
                    <a:pt x="27" y="1429"/>
                  </a:lnTo>
                  <a:cubicBezTo>
                    <a:pt x="10" y="1438"/>
                    <a:pt x="1" y="1455"/>
                    <a:pt x="10" y="1473"/>
                  </a:cubicBezTo>
                  <a:cubicBezTo>
                    <a:pt x="18" y="1481"/>
                    <a:pt x="27" y="1490"/>
                    <a:pt x="45" y="1490"/>
                  </a:cubicBezTo>
                  <a:lnTo>
                    <a:pt x="54" y="1490"/>
                  </a:lnTo>
                  <a:lnTo>
                    <a:pt x="2847" y="67"/>
                  </a:lnTo>
                  <a:cubicBezTo>
                    <a:pt x="2864" y="58"/>
                    <a:pt x="2873" y="32"/>
                    <a:pt x="2864" y="15"/>
                  </a:cubicBezTo>
                  <a:cubicBezTo>
                    <a:pt x="2859" y="4"/>
                    <a:pt x="2848" y="0"/>
                    <a:pt x="2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1686875" y="3868500"/>
              <a:ext cx="22425" cy="40950"/>
            </a:xfrm>
            <a:custGeom>
              <a:rect b="b" l="l" r="r" t="t"/>
              <a:pathLst>
                <a:path extrusionOk="0" h="1638" w="897">
                  <a:moveTo>
                    <a:pt x="864" y="1"/>
                  </a:moveTo>
                  <a:cubicBezTo>
                    <a:pt x="849" y="1"/>
                    <a:pt x="833" y="9"/>
                    <a:pt x="826" y="22"/>
                  </a:cubicBezTo>
                  <a:lnTo>
                    <a:pt x="9" y="1585"/>
                  </a:lnTo>
                  <a:cubicBezTo>
                    <a:pt x="1" y="1603"/>
                    <a:pt x="1" y="1629"/>
                    <a:pt x="18" y="1638"/>
                  </a:cubicBezTo>
                  <a:lnTo>
                    <a:pt x="36" y="1638"/>
                  </a:lnTo>
                  <a:cubicBezTo>
                    <a:pt x="53" y="1638"/>
                    <a:pt x="62" y="1629"/>
                    <a:pt x="71" y="1620"/>
                  </a:cubicBezTo>
                  <a:lnTo>
                    <a:pt x="888" y="57"/>
                  </a:lnTo>
                  <a:cubicBezTo>
                    <a:pt x="897" y="39"/>
                    <a:pt x="897" y="13"/>
                    <a:pt x="879" y="4"/>
                  </a:cubicBezTo>
                  <a:cubicBezTo>
                    <a:pt x="874" y="2"/>
                    <a:pt x="869" y="1"/>
                    <a:pt x="8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1574225" y="3868675"/>
              <a:ext cx="86325" cy="68900"/>
            </a:xfrm>
            <a:custGeom>
              <a:rect b="b" l="l" r="r" t="t"/>
              <a:pathLst>
                <a:path extrusionOk="0" h="2756" w="3453">
                  <a:moveTo>
                    <a:pt x="40" y="0"/>
                  </a:moveTo>
                  <a:cubicBezTo>
                    <a:pt x="30" y="0"/>
                    <a:pt x="20" y="4"/>
                    <a:pt x="9" y="15"/>
                  </a:cubicBezTo>
                  <a:cubicBezTo>
                    <a:pt x="1" y="32"/>
                    <a:pt x="1" y="50"/>
                    <a:pt x="18" y="59"/>
                  </a:cubicBezTo>
                  <a:lnTo>
                    <a:pt x="3391" y="2746"/>
                  </a:lnTo>
                  <a:cubicBezTo>
                    <a:pt x="3400" y="2755"/>
                    <a:pt x="3409" y="2755"/>
                    <a:pt x="3418" y="2755"/>
                  </a:cubicBezTo>
                  <a:cubicBezTo>
                    <a:pt x="3426" y="2755"/>
                    <a:pt x="3435" y="2746"/>
                    <a:pt x="3444" y="2738"/>
                  </a:cubicBezTo>
                  <a:cubicBezTo>
                    <a:pt x="3453" y="2729"/>
                    <a:pt x="3453" y="2702"/>
                    <a:pt x="3435" y="2694"/>
                  </a:cubicBezTo>
                  <a:lnTo>
                    <a:pt x="62" y="6"/>
                  </a:lnTo>
                  <a:cubicBezTo>
                    <a:pt x="55" y="2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1657025" y="3930025"/>
              <a:ext cx="101900" cy="22250"/>
            </a:xfrm>
            <a:custGeom>
              <a:rect b="b" l="l" r="r" t="t"/>
              <a:pathLst>
                <a:path extrusionOk="0" h="890" w="4076">
                  <a:moveTo>
                    <a:pt x="4041" y="0"/>
                  </a:moveTo>
                  <a:cubicBezTo>
                    <a:pt x="4038" y="0"/>
                    <a:pt x="4035" y="1"/>
                    <a:pt x="4032" y="2"/>
                  </a:cubicBezTo>
                  <a:lnTo>
                    <a:pt x="35" y="819"/>
                  </a:lnTo>
                  <a:cubicBezTo>
                    <a:pt x="9" y="828"/>
                    <a:pt x="0" y="846"/>
                    <a:pt x="0" y="863"/>
                  </a:cubicBezTo>
                  <a:cubicBezTo>
                    <a:pt x="9" y="881"/>
                    <a:pt x="18" y="890"/>
                    <a:pt x="35" y="890"/>
                  </a:cubicBezTo>
                  <a:lnTo>
                    <a:pt x="44" y="890"/>
                  </a:lnTo>
                  <a:lnTo>
                    <a:pt x="4049" y="73"/>
                  </a:lnTo>
                  <a:cubicBezTo>
                    <a:pt x="4067" y="64"/>
                    <a:pt x="4076" y="46"/>
                    <a:pt x="4076" y="29"/>
                  </a:cubicBezTo>
                  <a:cubicBezTo>
                    <a:pt x="4069" y="14"/>
                    <a:pt x="4055" y="0"/>
                    <a:pt x="40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1546775" y="3906050"/>
              <a:ext cx="110050" cy="60275"/>
            </a:xfrm>
            <a:custGeom>
              <a:rect b="b" l="l" r="r" t="t"/>
              <a:pathLst>
                <a:path extrusionOk="0" h="2411" w="4402">
                  <a:moveTo>
                    <a:pt x="40" y="1"/>
                  </a:moveTo>
                  <a:cubicBezTo>
                    <a:pt x="27" y="1"/>
                    <a:pt x="16" y="9"/>
                    <a:pt x="10" y="22"/>
                  </a:cubicBezTo>
                  <a:cubicBezTo>
                    <a:pt x="1" y="30"/>
                    <a:pt x="1" y="57"/>
                    <a:pt x="18" y="66"/>
                  </a:cubicBezTo>
                  <a:lnTo>
                    <a:pt x="4340" y="2402"/>
                  </a:lnTo>
                  <a:cubicBezTo>
                    <a:pt x="4349" y="2402"/>
                    <a:pt x="4357" y="2411"/>
                    <a:pt x="4357" y="2411"/>
                  </a:cubicBezTo>
                  <a:cubicBezTo>
                    <a:pt x="4375" y="2411"/>
                    <a:pt x="4384" y="2402"/>
                    <a:pt x="4393" y="2384"/>
                  </a:cubicBezTo>
                  <a:cubicBezTo>
                    <a:pt x="4401" y="2376"/>
                    <a:pt x="4393" y="2349"/>
                    <a:pt x="4375" y="2340"/>
                  </a:cubicBezTo>
                  <a:lnTo>
                    <a:pt x="53" y="4"/>
                  </a:lnTo>
                  <a:cubicBezTo>
                    <a:pt x="49" y="2"/>
                    <a:pt x="44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1553150" y="3888350"/>
              <a:ext cx="65900" cy="16725"/>
            </a:xfrm>
            <a:custGeom>
              <a:rect b="b" l="l" r="r" t="t"/>
              <a:pathLst>
                <a:path extrusionOk="0" h="669" w="2636">
                  <a:moveTo>
                    <a:pt x="44" y="1"/>
                  </a:moveTo>
                  <a:cubicBezTo>
                    <a:pt x="27" y="1"/>
                    <a:pt x="9" y="9"/>
                    <a:pt x="0" y="27"/>
                  </a:cubicBezTo>
                  <a:cubicBezTo>
                    <a:pt x="0" y="44"/>
                    <a:pt x="9" y="62"/>
                    <a:pt x="27" y="71"/>
                  </a:cubicBezTo>
                  <a:lnTo>
                    <a:pt x="2583" y="668"/>
                  </a:lnTo>
                  <a:lnTo>
                    <a:pt x="2592" y="668"/>
                  </a:lnTo>
                  <a:cubicBezTo>
                    <a:pt x="2609" y="668"/>
                    <a:pt x="2627" y="651"/>
                    <a:pt x="2627" y="642"/>
                  </a:cubicBezTo>
                  <a:cubicBezTo>
                    <a:pt x="2636" y="615"/>
                    <a:pt x="2618" y="598"/>
                    <a:pt x="2600" y="59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1604325" y="3855350"/>
              <a:ext cx="3525" cy="38525"/>
            </a:xfrm>
            <a:custGeom>
              <a:rect b="b" l="l" r="r" t="t"/>
              <a:pathLst>
                <a:path extrusionOk="0" h="1541" w="141">
                  <a:moveTo>
                    <a:pt x="96" y="1"/>
                  </a:moveTo>
                  <a:cubicBezTo>
                    <a:pt x="82" y="1"/>
                    <a:pt x="70" y="16"/>
                    <a:pt x="70" y="38"/>
                  </a:cubicBezTo>
                  <a:lnTo>
                    <a:pt x="0" y="1505"/>
                  </a:lnTo>
                  <a:cubicBezTo>
                    <a:pt x="0" y="1523"/>
                    <a:pt x="18" y="1540"/>
                    <a:pt x="35" y="1540"/>
                  </a:cubicBezTo>
                  <a:cubicBezTo>
                    <a:pt x="53" y="1540"/>
                    <a:pt x="70" y="1523"/>
                    <a:pt x="70" y="1505"/>
                  </a:cubicBezTo>
                  <a:lnTo>
                    <a:pt x="141" y="38"/>
                  </a:lnTo>
                  <a:cubicBezTo>
                    <a:pt x="141" y="21"/>
                    <a:pt x="123" y="3"/>
                    <a:pt x="105" y="3"/>
                  </a:cubicBezTo>
                  <a:cubicBezTo>
                    <a:pt x="102" y="1"/>
                    <a:pt x="99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1702250" y="3896150"/>
              <a:ext cx="44175" cy="46675"/>
            </a:xfrm>
            <a:custGeom>
              <a:rect b="b" l="l" r="r" t="t"/>
              <a:pathLst>
                <a:path extrusionOk="0" h="1867" w="1767">
                  <a:moveTo>
                    <a:pt x="1726" y="0"/>
                  </a:moveTo>
                  <a:cubicBezTo>
                    <a:pt x="1718" y="0"/>
                    <a:pt x="1709" y="5"/>
                    <a:pt x="1705" y="14"/>
                  </a:cubicBezTo>
                  <a:lnTo>
                    <a:pt x="9" y="1805"/>
                  </a:lnTo>
                  <a:cubicBezTo>
                    <a:pt x="1" y="1823"/>
                    <a:pt x="1" y="1841"/>
                    <a:pt x="9" y="1858"/>
                  </a:cubicBezTo>
                  <a:cubicBezTo>
                    <a:pt x="18" y="1867"/>
                    <a:pt x="27" y="1867"/>
                    <a:pt x="36" y="1867"/>
                  </a:cubicBezTo>
                  <a:cubicBezTo>
                    <a:pt x="44" y="1867"/>
                    <a:pt x="53" y="1867"/>
                    <a:pt x="62" y="1858"/>
                  </a:cubicBezTo>
                  <a:lnTo>
                    <a:pt x="1748" y="57"/>
                  </a:lnTo>
                  <a:cubicBezTo>
                    <a:pt x="1766" y="49"/>
                    <a:pt x="1766" y="22"/>
                    <a:pt x="1748" y="14"/>
                  </a:cubicBezTo>
                  <a:cubicBezTo>
                    <a:pt x="1744" y="5"/>
                    <a:pt x="1735" y="0"/>
                    <a:pt x="17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1685125" y="3945525"/>
              <a:ext cx="47025" cy="32450"/>
            </a:xfrm>
            <a:custGeom>
              <a:rect b="b" l="l" r="r" t="t"/>
              <a:pathLst>
                <a:path extrusionOk="0" h="1298" w="1881">
                  <a:moveTo>
                    <a:pt x="36" y="0"/>
                  </a:moveTo>
                  <a:cubicBezTo>
                    <a:pt x="26" y="0"/>
                    <a:pt x="14" y="5"/>
                    <a:pt x="9" y="15"/>
                  </a:cubicBezTo>
                  <a:cubicBezTo>
                    <a:pt x="0" y="32"/>
                    <a:pt x="0" y="50"/>
                    <a:pt x="18" y="59"/>
                  </a:cubicBezTo>
                  <a:lnTo>
                    <a:pt x="1827" y="1288"/>
                  </a:lnTo>
                  <a:cubicBezTo>
                    <a:pt x="1827" y="1297"/>
                    <a:pt x="1836" y="1297"/>
                    <a:pt x="1845" y="1297"/>
                  </a:cubicBezTo>
                  <a:cubicBezTo>
                    <a:pt x="1854" y="1297"/>
                    <a:pt x="1863" y="1288"/>
                    <a:pt x="1871" y="1280"/>
                  </a:cubicBezTo>
                  <a:cubicBezTo>
                    <a:pt x="1880" y="1262"/>
                    <a:pt x="1880" y="1245"/>
                    <a:pt x="1863" y="1236"/>
                  </a:cubicBezTo>
                  <a:lnTo>
                    <a:pt x="53" y="6"/>
                  </a:lnTo>
                  <a:cubicBezTo>
                    <a:pt x="49" y="2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1727275" y="3935900"/>
              <a:ext cx="30125" cy="21200"/>
            </a:xfrm>
            <a:custGeom>
              <a:rect b="b" l="l" r="r" t="t"/>
              <a:pathLst>
                <a:path extrusionOk="0" h="848" w="1205">
                  <a:moveTo>
                    <a:pt x="38" y="1"/>
                  </a:moveTo>
                  <a:cubicBezTo>
                    <a:pt x="26" y="1"/>
                    <a:pt x="16" y="7"/>
                    <a:pt x="10" y="13"/>
                  </a:cubicBezTo>
                  <a:cubicBezTo>
                    <a:pt x="1" y="31"/>
                    <a:pt x="1" y="57"/>
                    <a:pt x="18" y="66"/>
                  </a:cubicBezTo>
                  <a:lnTo>
                    <a:pt x="1143" y="839"/>
                  </a:lnTo>
                  <a:cubicBezTo>
                    <a:pt x="1151" y="839"/>
                    <a:pt x="1151" y="848"/>
                    <a:pt x="1160" y="848"/>
                  </a:cubicBezTo>
                  <a:cubicBezTo>
                    <a:pt x="1169" y="848"/>
                    <a:pt x="1187" y="839"/>
                    <a:pt x="1187" y="830"/>
                  </a:cubicBezTo>
                  <a:cubicBezTo>
                    <a:pt x="1204" y="813"/>
                    <a:pt x="1195" y="795"/>
                    <a:pt x="1178" y="778"/>
                  </a:cubicBezTo>
                  <a:lnTo>
                    <a:pt x="54" y="5"/>
                  </a:lnTo>
                  <a:cubicBezTo>
                    <a:pt x="48" y="2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1558650" y="3932275"/>
              <a:ext cx="38450" cy="5950"/>
            </a:xfrm>
            <a:custGeom>
              <a:rect b="b" l="l" r="r" t="t"/>
              <a:pathLst>
                <a:path extrusionOk="0" h="238" w="1538">
                  <a:moveTo>
                    <a:pt x="1493" y="0"/>
                  </a:moveTo>
                  <a:lnTo>
                    <a:pt x="35" y="167"/>
                  </a:lnTo>
                  <a:cubicBezTo>
                    <a:pt x="18" y="167"/>
                    <a:pt x="0" y="185"/>
                    <a:pt x="9" y="202"/>
                  </a:cubicBezTo>
                  <a:cubicBezTo>
                    <a:pt x="9" y="220"/>
                    <a:pt x="26" y="237"/>
                    <a:pt x="44" y="237"/>
                  </a:cubicBezTo>
                  <a:lnTo>
                    <a:pt x="1502" y="71"/>
                  </a:lnTo>
                  <a:cubicBezTo>
                    <a:pt x="1520" y="71"/>
                    <a:pt x="1537" y="53"/>
                    <a:pt x="1537" y="35"/>
                  </a:cubicBezTo>
                  <a:cubicBezTo>
                    <a:pt x="1528" y="9"/>
                    <a:pt x="1511" y="0"/>
                    <a:pt x="1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1870675" y="3957550"/>
              <a:ext cx="283300" cy="98375"/>
            </a:xfrm>
            <a:custGeom>
              <a:rect b="b" l="l" r="r" t="t"/>
              <a:pathLst>
                <a:path extrusionOk="0" h="3935" w="11332">
                  <a:moveTo>
                    <a:pt x="5448" y="0"/>
                  </a:moveTo>
                  <a:cubicBezTo>
                    <a:pt x="5144" y="0"/>
                    <a:pt x="4841" y="17"/>
                    <a:pt x="4542" y="61"/>
                  </a:cubicBezTo>
                  <a:lnTo>
                    <a:pt x="4454" y="3047"/>
                  </a:lnTo>
                  <a:lnTo>
                    <a:pt x="4296" y="96"/>
                  </a:lnTo>
                  <a:cubicBezTo>
                    <a:pt x="3883" y="157"/>
                    <a:pt x="3470" y="272"/>
                    <a:pt x="3075" y="421"/>
                  </a:cubicBezTo>
                  <a:lnTo>
                    <a:pt x="3918" y="2889"/>
                  </a:lnTo>
                  <a:lnTo>
                    <a:pt x="2794" y="535"/>
                  </a:lnTo>
                  <a:cubicBezTo>
                    <a:pt x="2609" y="623"/>
                    <a:pt x="2434" y="711"/>
                    <a:pt x="2258" y="816"/>
                  </a:cubicBezTo>
                  <a:cubicBezTo>
                    <a:pt x="1836" y="1071"/>
                    <a:pt x="1450" y="1387"/>
                    <a:pt x="1116" y="1756"/>
                  </a:cubicBezTo>
                  <a:lnTo>
                    <a:pt x="3224" y="3337"/>
                  </a:lnTo>
                  <a:lnTo>
                    <a:pt x="905" y="1993"/>
                  </a:lnTo>
                  <a:cubicBezTo>
                    <a:pt x="457" y="2555"/>
                    <a:pt x="132" y="3223"/>
                    <a:pt x="1" y="3934"/>
                  </a:cubicBezTo>
                  <a:lnTo>
                    <a:pt x="11331" y="3934"/>
                  </a:lnTo>
                  <a:cubicBezTo>
                    <a:pt x="11226" y="3513"/>
                    <a:pt x="11050" y="3109"/>
                    <a:pt x="10831" y="2740"/>
                  </a:cubicBezTo>
                  <a:lnTo>
                    <a:pt x="9302" y="3460"/>
                  </a:lnTo>
                  <a:lnTo>
                    <a:pt x="10514" y="2274"/>
                  </a:lnTo>
                  <a:cubicBezTo>
                    <a:pt x="10233" y="1914"/>
                    <a:pt x="9908" y="1580"/>
                    <a:pt x="9548" y="1308"/>
                  </a:cubicBezTo>
                  <a:cubicBezTo>
                    <a:pt x="9443" y="1229"/>
                    <a:pt x="9337" y="1150"/>
                    <a:pt x="9223" y="1080"/>
                  </a:cubicBezTo>
                  <a:lnTo>
                    <a:pt x="8029" y="3363"/>
                  </a:lnTo>
                  <a:lnTo>
                    <a:pt x="8810" y="825"/>
                  </a:lnTo>
                  <a:cubicBezTo>
                    <a:pt x="8406" y="605"/>
                    <a:pt x="7985" y="439"/>
                    <a:pt x="7546" y="307"/>
                  </a:cubicBezTo>
                  <a:lnTo>
                    <a:pt x="7133" y="2968"/>
                  </a:lnTo>
                  <a:lnTo>
                    <a:pt x="7159" y="201"/>
                  </a:lnTo>
                  <a:cubicBezTo>
                    <a:pt x="6869" y="131"/>
                    <a:pt x="6579" y="78"/>
                    <a:pt x="6290" y="52"/>
                  </a:cubicBezTo>
                  <a:cubicBezTo>
                    <a:pt x="6254" y="43"/>
                    <a:pt x="6219" y="43"/>
                    <a:pt x="6184" y="43"/>
                  </a:cubicBezTo>
                  <a:lnTo>
                    <a:pt x="5490" y="2898"/>
                  </a:lnTo>
                  <a:lnTo>
                    <a:pt x="5824" y="8"/>
                  </a:lnTo>
                  <a:cubicBezTo>
                    <a:pt x="5699" y="3"/>
                    <a:pt x="5574" y="0"/>
                    <a:pt x="5448" y="0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1498900" y="3969600"/>
              <a:ext cx="260025" cy="86325"/>
            </a:xfrm>
            <a:custGeom>
              <a:rect b="b" l="l" r="r" t="t"/>
              <a:pathLst>
                <a:path extrusionOk="0" h="3453" w="10401">
                  <a:moveTo>
                    <a:pt x="1" y="0"/>
                  </a:moveTo>
                  <a:lnTo>
                    <a:pt x="1" y="3452"/>
                  </a:lnTo>
                  <a:lnTo>
                    <a:pt x="10401" y="3452"/>
                  </a:lnTo>
                  <a:cubicBezTo>
                    <a:pt x="9997" y="2855"/>
                    <a:pt x="9364" y="2416"/>
                    <a:pt x="8653" y="2267"/>
                  </a:cubicBezTo>
                  <a:cubicBezTo>
                    <a:pt x="8473" y="2229"/>
                    <a:pt x="8289" y="2211"/>
                    <a:pt x="8106" y="2211"/>
                  </a:cubicBezTo>
                  <a:cubicBezTo>
                    <a:pt x="7431" y="2211"/>
                    <a:pt x="6757" y="2459"/>
                    <a:pt x="6246" y="2908"/>
                  </a:cubicBezTo>
                  <a:cubicBezTo>
                    <a:pt x="5921" y="2196"/>
                    <a:pt x="5324" y="1608"/>
                    <a:pt x="4586" y="1362"/>
                  </a:cubicBezTo>
                  <a:cubicBezTo>
                    <a:pt x="4342" y="1278"/>
                    <a:pt x="4082" y="1236"/>
                    <a:pt x="3824" y="1236"/>
                  </a:cubicBezTo>
                  <a:cubicBezTo>
                    <a:pt x="3300" y="1236"/>
                    <a:pt x="2778" y="1407"/>
                    <a:pt x="2390" y="1748"/>
                  </a:cubicBezTo>
                  <a:cubicBezTo>
                    <a:pt x="2048" y="1037"/>
                    <a:pt x="1485" y="405"/>
                    <a:pt x="739" y="132"/>
                  </a:cubicBezTo>
                  <a:cubicBezTo>
                    <a:pt x="502" y="44"/>
                    <a:pt x="256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1833125" y="4025650"/>
              <a:ext cx="133750" cy="30275"/>
            </a:xfrm>
            <a:custGeom>
              <a:rect b="b" l="l" r="r" t="t"/>
              <a:pathLst>
                <a:path extrusionOk="0" h="1211" w="5350">
                  <a:moveTo>
                    <a:pt x="3541" y="0"/>
                  </a:moveTo>
                  <a:cubicBezTo>
                    <a:pt x="2881" y="0"/>
                    <a:pt x="2222" y="340"/>
                    <a:pt x="1863" y="903"/>
                  </a:cubicBezTo>
                  <a:cubicBezTo>
                    <a:pt x="1665" y="624"/>
                    <a:pt x="1326" y="462"/>
                    <a:pt x="989" y="462"/>
                  </a:cubicBezTo>
                  <a:cubicBezTo>
                    <a:pt x="923" y="462"/>
                    <a:pt x="856" y="468"/>
                    <a:pt x="791" y="481"/>
                  </a:cubicBezTo>
                  <a:cubicBezTo>
                    <a:pt x="422" y="560"/>
                    <a:pt x="106" y="850"/>
                    <a:pt x="1" y="1210"/>
                  </a:cubicBezTo>
                  <a:lnTo>
                    <a:pt x="5350" y="1210"/>
                  </a:lnTo>
                  <a:cubicBezTo>
                    <a:pt x="5077" y="578"/>
                    <a:pt x="4463" y="112"/>
                    <a:pt x="3786" y="16"/>
                  </a:cubicBezTo>
                  <a:cubicBezTo>
                    <a:pt x="3705" y="5"/>
                    <a:pt x="3623" y="0"/>
                    <a:pt x="35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1504175" y="3810400"/>
              <a:ext cx="110050" cy="36700"/>
            </a:xfrm>
            <a:custGeom>
              <a:rect b="b" l="l" r="r" t="t"/>
              <a:pathLst>
                <a:path extrusionOk="0" h="1468" w="4402">
                  <a:moveTo>
                    <a:pt x="777" y="0"/>
                  </a:moveTo>
                  <a:cubicBezTo>
                    <a:pt x="460" y="0"/>
                    <a:pt x="164" y="174"/>
                    <a:pt x="1" y="440"/>
                  </a:cubicBezTo>
                  <a:lnTo>
                    <a:pt x="4401" y="1467"/>
                  </a:lnTo>
                  <a:cubicBezTo>
                    <a:pt x="4296" y="905"/>
                    <a:pt x="3883" y="396"/>
                    <a:pt x="3347" y="194"/>
                  </a:cubicBezTo>
                  <a:cubicBezTo>
                    <a:pt x="3162" y="122"/>
                    <a:pt x="2964" y="87"/>
                    <a:pt x="2767" y="87"/>
                  </a:cubicBezTo>
                  <a:cubicBezTo>
                    <a:pt x="2337" y="87"/>
                    <a:pt x="1906" y="250"/>
                    <a:pt x="1599" y="545"/>
                  </a:cubicBezTo>
                  <a:cubicBezTo>
                    <a:pt x="1468" y="229"/>
                    <a:pt x="1134" y="9"/>
                    <a:pt x="800" y="0"/>
                  </a:cubicBezTo>
                  <a:cubicBezTo>
                    <a:pt x="792" y="0"/>
                    <a:pt x="784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1693675" y="3401950"/>
              <a:ext cx="37575" cy="38900"/>
            </a:xfrm>
            <a:custGeom>
              <a:rect b="b" l="l" r="r" t="t"/>
              <a:pathLst>
                <a:path extrusionOk="0" h="1556" w="1503">
                  <a:moveTo>
                    <a:pt x="835" y="1"/>
                  </a:moveTo>
                  <a:lnTo>
                    <a:pt x="159" y="379"/>
                  </a:lnTo>
                  <a:lnTo>
                    <a:pt x="133" y="326"/>
                  </a:lnTo>
                  <a:lnTo>
                    <a:pt x="1" y="396"/>
                  </a:lnTo>
                  <a:lnTo>
                    <a:pt x="106" y="581"/>
                  </a:lnTo>
                  <a:lnTo>
                    <a:pt x="748" y="212"/>
                  </a:lnTo>
                  <a:lnTo>
                    <a:pt x="563" y="1433"/>
                  </a:lnTo>
                  <a:lnTo>
                    <a:pt x="633" y="1556"/>
                  </a:lnTo>
                  <a:lnTo>
                    <a:pt x="1503" y="1064"/>
                  </a:lnTo>
                  <a:lnTo>
                    <a:pt x="1283" y="686"/>
                  </a:lnTo>
                  <a:lnTo>
                    <a:pt x="1160" y="756"/>
                  </a:lnTo>
                  <a:lnTo>
                    <a:pt x="1310" y="1011"/>
                  </a:lnTo>
                  <a:lnTo>
                    <a:pt x="721" y="1345"/>
                  </a:lnTo>
                  <a:lnTo>
                    <a:pt x="906" y="124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1720025" y="3394500"/>
              <a:ext cx="23325" cy="33175"/>
            </a:xfrm>
            <a:custGeom>
              <a:rect b="b" l="l" r="r" t="t"/>
              <a:pathLst>
                <a:path extrusionOk="0" h="1327" w="933">
                  <a:moveTo>
                    <a:pt x="396" y="0"/>
                  </a:moveTo>
                  <a:lnTo>
                    <a:pt x="1" y="194"/>
                  </a:lnTo>
                  <a:lnTo>
                    <a:pt x="62" y="316"/>
                  </a:lnTo>
                  <a:lnTo>
                    <a:pt x="185" y="255"/>
                  </a:lnTo>
                  <a:lnTo>
                    <a:pt x="607" y="1133"/>
                  </a:lnTo>
                  <a:lnTo>
                    <a:pt x="484" y="1195"/>
                  </a:lnTo>
                  <a:lnTo>
                    <a:pt x="546" y="1327"/>
                  </a:lnTo>
                  <a:lnTo>
                    <a:pt x="932" y="1133"/>
                  </a:lnTo>
                  <a:lnTo>
                    <a:pt x="871" y="1010"/>
                  </a:lnTo>
                  <a:lnTo>
                    <a:pt x="739" y="1072"/>
                  </a:lnTo>
                  <a:lnTo>
                    <a:pt x="326" y="194"/>
                  </a:lnTo>
                  <a:lnTo>
                    <a:pt x="449" y="132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1738925" y="3385050"/>
              <a:ext cx="32300" cy="32150"/>
            </a:xfrm>
            <a:custGeom>
              <a:rect b="b" l="l" r="r" t="t"/>
              <a:pathLst>
                <a:path extrusionOk="0" h="1286" w="1292">
                  <a:moveTo>
                    <a:pt x="613" y="147"/>
                  </a:moveTo>
                  <a:cubicBezTo>
                    <a:pt x="628" y="147"/>
                    <a:pt x="644" y="148"/>
                    <a:pt x="659" y="150"/>
                  </a:cubicBezTo>
                  <a:cubicBezTo>
                    <a:pt x="729" y="150"/>
                    <a:pt x="791" y="167"/>
                    <a:pt x="852" y="194"/>
                  </a:cubicBezTo>
                  <a:cubicBezTo>
                    <a:pt x="905" y="220"/>
                    <a:pt x="958" y="255"/>
                    <a:pt x="1002" y="299"/>
                  </a:cubicBezTo>
                  <a:cubicBezTo>
                    <a:pt x="1046" y="352"/>
                    <a:pt x="1081" y="405"/>
                    <a:pt x="1107" y="475"/>
                  </a:cubicBezTo>
                  <a:cubicBezTo>
                    <a:pt x="1133" y="536"/>
                    <a:pt x="1142" y="598"/>
                    <a:pt x="1142" y="668"/>
                  </a:cubicBezTo>
                  <a:cubicBezTo>
                    <a:pt x="1133" y="730"/>
                    <a:pt x="1125" y="791"/>
                    <a:pt x="1098" y="853"/>
                  </a:cubicBezTo>
                  <a:cubicBezTo>
                    <a:pt x="1072" y="905"/>
                    <a:pt x="1037" y="958"/>
                    <a:pt x="984" y="1011"/>
                  </a:cubicBezTo>
                  <a:cubicBezTo>
                    <a:pt x="940" y="1055"/>
                    <a:pt x="888" y="1090"/>
                    <a:pt x="817" y="1107"/>
                  </a:cubicBezTo>
                  <a:cubicBezTo>
                    <a:pt x="756" y="1134"/>
                    <a:pt x="694" y="1142"/>
                    <a:pt x="624" y="1142"/>
                  </a:cubicBezTo>
                  <a:cubicBezTo>
                    <a:pt x="563" y="1134"/>
                    <a:pt x="501" y="1125"/>
                    <a:pt x="440" y="1099"/>
                  </a:cubicBezTo>
                  <a:cubicBezTo>
                    <a:pt x="387" y="1072"/>
                    <a:pt x="334" y="1037"/>
                    <a:pt x="290" y="984"/>
                  </a:cubicBezTo>
                  <a:cubicBezTo>
                    <a:pt x="246" y="940"/>
                    <a:pt x="211" y="879"/>
                    <a:pt x="185" y="817"/>
                  </a:cubicBezTo>
                  <a:cubicBezTo>
                    <a:pt x="158" y="756"/>
                    <a:pt x="150" y="686"/>
                    <a:pt x="150" y="624"/>
                  </a:cubicBezTo>
                  <a:cubicBezTo>
                    <a:pt x="158" y="554"/>
                    <a:pt x="167" y="492"/>
                    <a:pt x="194" y="440"/>
                  </a:cubicBezTo>
                  <a:cubicBezTo>
                    <a:pt x="220" y="378"/>
                    <a:pt x="255" y="326"/>
                    <a:pt x="308" y="282"/>
                  </a:cubicBezTo>
                  <a:cubicBezTo>
                    <a:pt x="352" y="238"/>
                    <a:pt x="404" y="203"/>
                    <a:pt x="466" y="176"/>
                  </a:cubicBezTo>
                  <a:cubicBezTo>
                    <a:pt x="519" y="156"/>
                    <a:pt x="566" y="147"/>
                    <a:pt x="613" y="147"/>
                  </a:cubicBezTo>
                  <a:close/>
                  <a:moveTo>
                    <a:pt x="668" y="1"/>
                  </a:moveTo>
                  <a:cubicBezTo>
                    <a:pt x="580" y="1"/>
                    <a:pt x="501" y="9"/>
                    <a:pt x="413" y="44"/>
                  </a:cubicBezTo>
                  <a:cubicBezTo>
                    <a:pt x="334" y="71"/>
                    <a:pt x="264" y="115"/>
                    <a:pt x="202" y="176"/>
                  </a:cubicBezTo>
                  <a:cubicBezTo>
                    <a:pt x="141" y="238"/>
                    <a:pt x="97" y="308"/>
                    <a:pt x="62" y="378"/>
                  </a:cubicBezTo>
                  <a:cubicBezTo>
                    <a:pt x="27" y="457"/>
                    <a:pt x="9" y="536"/>
                    <a:pt x="0" y="624"/>
                  </a:cubicBezTo>
                  <a:cubicBezTo>
                    <a:pt x="0" y="703"/>
                    <a:pt x="18" y="791"/>
                    <a:pt x="44" y="870"/>
                  </a:cubicBezTo>
                  <a:cubicBezTo>
                    <a:pt x="79" y="949"/>
                    <a:pt x="123" y="1028"/>
                    <a:pt x="176" y="1090"/>
                  </a:cubicBezTo>
                  <a:cubicBezTo>
                    <a:pt x="238" y="1142"/>
                    <a:pt x="308" y="1195"/>
                    <a:pt x="378" y="1230"/>
                  </a:cubicBezTo>
                  <a:cubicBezTo>
                    <a:pt x="457" y="1265"/>
                    <a:pt x="536" y="1283"/>
                    <a:pt x="615" y="1283"/>
                  </a:cubicBezTo>
                  <a:cubicBezTo>
                    <a:pt x="631" y="1285"/>
                    <a:pt x="646" y="1285"/>
                    <a:pt x="661" y="1285"/>
                  </a:cubicBezTo>
                  <a:cubicBezTo>
                    <a:pt x="731" y="1285"/>
                    <a:pt x="798" y="1270"/>
                    <a:pt x="870" y="1248"/>
                  </a:cubicBezTo>
                  <a:cubicBezTo>
                    <a:pt x="949" y="1213"/>
                    <a:pt x="1019" y="1169"/>
                    <a:pt x="1081" y="1107"/>
                  </a:cubicBezTo>
                  <a:cubicBezTo>
                    <a:pt x="1142" y="1055"/>
                    <a:pt x="1195" y="984"/>
                    <a:pt x="1230" y="905"/>
                  </a:cubicBezTo>
                  <a:cubicBezTo>
                    <a:pt x="1265" y="835"/>
                    <a:pt x="1283" y="756"/>
                    <a:pt x="1283" y="668"/>
                  </a:cubicBezTo>
                  <a:cubicBezTo>
                    <a:pt x="1292" y="589"/>
                    <a:pt x="1274" y="501"/>
                    <a:pt x="1248" y="422"/>
                  </a:cubicBezTo>
                  <a:cubicBezTo>
                    <a:pt x="1213" y="334"/>
                    <a:pt x="1169" y="264"/>
                    <a:pt x="1107" y="203"/>
                  </a:cubicBezTo>
                  <a:cubicBezTo>
                    <a:pt x="1054" y="141"/>
                    <a:pt x="984" y="97"/>
                    <a:pt x="905" y="62"/>
                  </a:cubicBezTo>
                  <a:cubicBezTo>
                    <a:pt x="835" y="27"/>
                    <a:pt x="756" y="9"/>
                    <a:pt x="668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1770325" y="3370775"/>
              <a:ext cx="38000" cy="38675"/>
            </a:xfrm>
            <a:custGeom>
              <a:rect b="b" l="l" r="r" t="t"/>
              <a:pathLst>
                <a:path extrusionOk="0" h="1547" w="1520">
                  <a:moveTo>
                    <a:pt x="1371" y="1"/>
                  </a:moveTo>
                  <a:lnTo>
                    <a:pt x="949" y="106"/>
                  </a:lnTo>
                  <a:lnTo>
                    <a:pt x="984" y="238"/>
                  </a:lnTo>
                  <a:lnTo>
                    <a:pt x="1107" y="211"/>
                  </a:lnTo>
                  <a:lnTo>
                    <a:pt x="1292" y="976"/>
                  </a:lnTo>
                  <a:lnTo>
                    <a:pt x="1309" y="1028"/>
                  </a:lnTo>
                  <a:lnTo>
                    <a:pt x="1265" y="993"/>
                  </a:lnTo>
                  <a:lnTo>
                    <a:pt x="211" y="273"/>
                  </a:lnTo>
                  <a:lnTo>
                    <a:pt x="0" y="326"/>
                  </a:lnTo>
                  <a:lnTo>
                    <a:pt x="36" y="466"/>
                  </a:lnTo>
                  <a:lnTo>
                    <a:pt x="185" y="431"/>
                  </a:lnTo>
                  <a:lnTo>
                    <a:pt x="413" y="1371"/>
                  </a:lnTo>
                  <a:lnTo>
                    <a:pt x="264" y="1406"/>
                  </a:lnTo>
                  <a:lnTo>
                    <a:pt x="290" y="1547"/>
                  </a:lnTo>
                  <a:lnTo>
                    <a:pt x="712" y="1450"/>
                  </a:lnTo>
                  <a:lnTo>
                    <a:pt x="686" y="1309"/>
                  </a:lnTo>
                  <a:lnTo>
                    <a:pt x="554" y="1336"/>
                  </a:lnTo>
                  <a:lnTo>
                    <a:pt x="378" y="589"/>
                  </a:lnTo>
                  <a:lnTo>
                    <a:pt x="361" y="536"/>
                  </a:lnTo>
                  <a:lnTo>
                    <a:pt x="404" y="580"/>
                  </a:lnTo>
                  <a:lnTo>
                    <a:pt x="1520" y="1318"/>
                  </a:lnTo>
                  <a:lnTo>
                    <a:pt x="1256" y="176"/>
                  </a:lnTo>
                  <a:lnTo>
                    <a:pt x="1406" y="141"/>
                  </a:lnTo>
                  <a:lnTo>
                    <a:pt x="1371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1825450" y="3366175"/>
              <a:ext cx="35375" cy="32950"/>
            </a:xfrm>
            <a:custGeom>
              <a:rect b="b" l="l" r="r" t="t"/>
              <a:pathLst>
                <a:path extrusionOk="0" h="1318" w="1415">
                  <a:moveTo>
                    <a:pt x="1405" y="0"/>
                  </a:moveTo>
                  <a:lnTo>
                    <a:pt x="975" y="18"/>
                  </a:lnTo>
                  <a:lnTo>
                    <a:pt x="984" y="158"/>
                  </a:lnTo>
                  <a:lnTo>
                    <a:pt x="1116" y="158"/>
                  </a:lnTo>
                  <a:lnTo>
                    <a:pt x="1151" y="940"/>
                  </a:lnTo>
                  <a:lnTo>
                    <a:pt x="1160" y="993"/>
                  </a:lnTo>
                  <a:lnTo>
                    <a:pt x="1124" y="949"/>
                  </a:lnTo>
                  <a:lnTo>
                    <a:pt x="211" y="53"/>
                  </a:lnTo>
                  <a:lnTo>
                    <a:pt x="0" y="62"/>
                  </a:lnTo>
                  <a:lnTo>
                    <a:pt x="9" y="202"/>
                  </a:lnTo>
                  <a:lnTo>
                    <a:pt x="167" y="202"/>
                  </a:lnTo>
                  <a:lnTo>
                    <a:pt x="211" y="1168"/>
                  </a:lnTo>
                  <a:lnTo>
                    <a:pt x="53" y="1177"/>
                  </a:lnTo>
                  <a:lnTo>
                    <a:pt x="62" y="1318"/>
                  </a:lnTo>
                  <a:lnTo>
                    <a:pt x="492" y="1300"/>
                  </a:lnTo>
                  <a:lnTo>
                    <a:pt x="492" y="1160"/>
                  </a:lnTo>
                  <a:lnTo>
                    <a:pt x="360" y="1160"/>
                  </a:lnTo>
                  <a:lnTo>
                    <a:pt x="325" y="395"/>
                  </a:lnTo>
                  <a:lnTo>
                    <a:pt x="316" y="343"/>
                  </a:lnTo>
                  <a:lnTo>
                    <a:pt x="351" y="387"/>
                  </a:lnTo>
                  <a:lnTo>
                    <a:pt x="1318" y="1318"/>
                  </a:lnTo>
                  <a:lnTo>
                    <a:pt x="1318" y="1318"/>
                  </a:lnTo>
                  <a:lnTo>
                    <a:pt x="1256" y="150"/>
                  </a:lnTo>
                  <a:lnTo>
                    <a:pt x="1414" y="141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1864525" y="3365950"/>
              <a:ext cx="32300" cy="33850"/>
            </a:xfrm>
            <a:custGeom>
              <a:rect b="b" l="l" r="r" t="t"/>
              <a:pathLst>
                <a:path extrusionOk="0" h="1354" w="1292">
                  <a:moveTo>
                    <a:pt x="712" y="325"/>
                  </a:moveTo>
                  <a:lnTo>
                    <a:pt x="721" y="387"/>
                  </a:lnTo>
                  <a:lnTo>
                    <a:pt x="826" y="686"/>
                  </a:lnTo>
                  <a:lnTo>
                    <a:pt x="826" y="686"/>
                  </a:lnTo>
                  <a:lnTo>
                    <a:pt x="554" y="659"/>
                  </a:lnTo>
                  <a:cubicBezTo>
                    <a:pt x="571" y="624"/>
                    <a:pt x="589" y="580"/>
                    <a:pt x="615" y="527"/>
                  </a:cubicBezTo>
                  <a:cubicBezTo>
                    <a:pt x="642" y="483"/>
                    <a:pt x="659" y="431"/>
                    <a:pt x="686" y="387"/>
                  </a:cubicBezTo>
                  <a:cubicBezTo>
                    <a:pt x="686" y="387"/>
                    <a:pt x="694" y="378"/>
                    <a:pt x="694" y="369"/>
                  </a:cubicBezTo>
                  <a:cubicBezTo>
                    <a:pt x="703" y="361"/>
                    <a:pt x="703" y="352"/>
                    <a:pt x="712" y="325"/>
                  </a:cubicBezTo>
                  <a:close/>
                  <a:moveTo>
                    <a:pt x="738" y="0"/>
                  </a:moveTo>
                  <a:cubicBezTo>
                    <a:pt x="642" y="194"/>
                    <a:pt x="545" y="378"/>
                    <a:pt x="449" y="563"/>
                  </a:cubicBezTo>
                  <a:cubicBezTo>
                    <a:pt x="352" y="756"/>
                    <a:pt x="255" y="940"/>
                    <a:pt x="159" y="1133"/>
                  </a:cubicBezTo>
                  <a:lnTo>
                    <a:pt x="9" y="1116"/>
                  </a:lnTo>
                  <a:lnTo>
                    <a:pt x="1" y="1265"/>
                  </a:lnTo>
                  <a:lnTo>
                    <a:pt x="396" y="1292"/>
                  </a:lnTo>
                  <a:lnTo>
                    <a:pt x="405" y="1151"/>
                  </a:lnTo>
                  <a:lnTo>
                    <a:pt x="299" y="1142"/>
                  </a:lnTo>
                  <a:cubicBezTo>
                    <a:pt x="343" y="1063"/>
                    <a:pt x="369" y="1011"/>
                    <a:pt x="396" y="967"/>
                  </a:cubicBezTo>
                  <a:cubicBezTo>
                    <a:pt x="413" y="931"/>
                    <a:pt x="440" y="879"/>
                    <a:pt x="484" y="800"/>
                  </a:cubicBezTo>
                  <a:lnTo>
                    <a:pt x="870" y="826"/>
                  </a:lnTo>
                  <a:cubicBezTo>
                    <a:pt x="896" y="888"/>
                    <a:pt x="914" y="949"/>
                    <a:pt x="932" y="1011"/>
                  </a:cubicBezTo>
                  <a:cubicBezTo>
                    <a:pt x="958" y="1072"/>
                    <a:pt x="976" y="1133"/>
                    <a:pt x="993" y="1195"/>
                  </a:cubicBezTo>
                  <a:lnTo>
                    <a:pt x="896" y="1186"/>
                  </a:lnTo>
                  <a:lnTo>
                    <a:pt x="888" y="1327"/>
                  </a:lnTo>
                  <a:lnTo>
                    <a:pt x="1283" y="1353"/>
                  </a:lnTo>
                  <a:lnTo>
                    <a:pt x="1292" y="1213"/>
                  </a:lnTo>
                  <a:lnTo>
                    <a:pt x="1142" y="1204"/>
                  </a:lnTo>
                  <a:cubicBezTo>
                    <a:pt x="1081" y="1002"/>
                    <a:pt x="1011" y="800"/>
                    <a:pt x="940" y="606"/>
                  </a:cubicBezTo>
                  <a:cubicBezTo>
                    <a:pt x="870" y="404"/>
                    <a:pt x="809" y="202"/>
                    <a:pt x="738" y="0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1903400" y="3369450"/>
              <a:ext cx="25700" cy="34075"/>
            </a:xfrm>
            <a:custGeom>
              <a:rect b="b" l="l" r="r" t="t"/>
              <a:pathLst>
                <a:path extrusionOk="0" h="1363" w="1028">
                  <a:moveTo>
                    <a:pt x="53" y="1"/>
                  </a:moveTo>
                  <a:lnTo>
                    <a:pt x="0" y="273"/>
                  </a:lnTo>
                  <a:lnTo>
                    <a:pt x="141" y="300"/>
                  </a:lnTo>
                  <a:lnTo>
                    <a:pt x="167" y="168"/>
                  </a:lnTo>
                  <a:lnTo>
                    <a:pt x="439" y="221"/>
                  </a:lnTo>
                  <a:lnTo>
                    <a:pt x="264" y="1178"/>
                  </a:lnTo>
                  <a:lnTo>
                    <a:pt x="106" y="1152"/>
                  </a:lnTo>
                  <a:lnTo>
                    <a:pt x="79" y="1283"/>
                  </a:lnTo>
                  <a:lnTo>
                    <a:pt x="510" y="1362"/>
                  </a:lnTo>
                  <a:lnTo>
                    <a:pt x="536" y="1231"/>
                  </a:lnTo>
                  <a:lnTo>
                    <a:pt x="404" y="1204"/>
                  </a:lnTo>
                  <a:lnTo>
                    <a:pt x="589" y="247"/>
                  </a:lnTo>
                  <a:lnTo>
                    <a:pt x="861" y="300"/>
                  </a:lnTo>
                  <a:lnTo>
                    <a:pt x="835" y="431"/>
                  </a:lnTo>
                  <a:lnTo>
                    <a:pt x="975" y="458"/>
                  </a:lnTo>
                  <a:lnTo>
                    <a:pt x="1028" y="185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1925800" y="3375400"/>
              <a:ext cx="18450" cy="33175"/>
            </a:xfrm>
            <a:custGeom>
              <a:rect b="b" l="l" r="r" t="t"/>
              <a:pathLst>
                <a:path extrusionOk="0" h="1327" w="738">
                  <a:moveTo>
                    <a:pt x="316" y="0"/>
                  </a:moveTo>
                  <a:lnTo>
                    <a:pt x="281" y="141"/>
                  </a:lnTo>
                  <a:lnTo>
                    <a:pt x="422" y="176"/>
                  </a:lnTo>
                  <a:lnTo>
                    <a:pt x="167" y="1116"/>
                  </a:lnTo>
                  <a:lnTo>
                    <a:pt x="35" y="1080"/>
                  </a:lnTo>
                  <a:lnTo>
                    <a:pt x="0" y="1212"/>
                  </a:lnTo>
                  <a:lnTo>
                    <a:pt x="413" y="1326"/>
                  </a:lnTo>
                  <a:lnTo>
                    <a:pt x="448" y="1186"/>
                  </a:lnTo>
                  <a:lnTo>
                    <a:pt x="316" y="1151"/>
                  </a:lnTo>
                  <a:lnTo>
                    <a:pt x="562" y="211"/>
                  </a:lnTo>
                  <a:lnTo>
                    <a:pt x="703" y="246"/>
                  </a:lnTo>
                  <a:lnTo>
                    <a:pt x="738" y="11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1942925" y="3383450"/>
              <a:ext cx="32300" cy="32150"/>
            </a:xfrm>
            <a:custGeom>
              <a:rect b="b" l="l" r="r" t="t"/>
              <a:pathLst>
                <a:path extrusionOk="0" h="1286" w="1292">
                  <a:moveTo>
                    <a:pt x="624" y="144"/>
                  </a:moveTo>
                  <a:cubicBezTo>
                    <a:pt x="685" y="144"/>
                    <a:pt x="756" y="152"/>
                    <a:pt x="817" y="170"/>
                  </a:cubicBezTo>
                  <a:cubicBezTo>
                    <a:pt x="879" y="196"/>
                    <a:pt x="940" y="231"/>
                    <a:pt x="984" y="275"/>
                  </a:cubicBezTo>
                  <a:cubicBezTo>
                    <a:pt x="1028" y="319"/>
                    <a:pt x="1072" y="372"/>
                    <a:pt x="1098" y="433"/>
                  </a:cubicBezTo>
                  <a:cubicBezTo>
                    <a:pt x="1125" y="486"/>
                    <a:pt x="1133" y="548"/>
                    <a:pt x="1142" y="618"/>
                  </a:cubicBezTo>
                  <a:cubicBezTo>
                    <a:pt x="1142" y="679"/>
                    <a:pt x="1133" y="741"/>
                    <a:pt x="1116" y="811"/>
                  </a:cubicBezTo>
                  <a:cubicBezTo>
                    <a:pt x="1089" y="873"/>
                    <a:pt x="1054" y="934"/>
                    <a:pt x="1010" y="978"/>
                  </a:cubicBezTo>
                  <a:cubicBezTo>
                    <a:pt x="966" y="1031"/>
                    <a:pt x="914" y="1066"/>
                    <a:pt x="861" y="1092"/>
                  </a:cubicBezTo>
                  <a:cubicBezTo>
                    <a:pt x="800" y="1119"/>
                    <a:pt x="738" y="1136"/>
                    <a:pt x="677" y="1145"/>
                  </a:cubicBezTo>
                  <a:cubicBezTo>
                    <a:pt x="606" y="1145"/>
                    <a:pt x="545" y="1136"/>
                    <a:pt x="483" y="1110"/>
                  </a:cubicBezTo>
                  <a:cubicBezTo>
                    <a:pt x="413" y="1092"/>
                    <a:pt x="360" y="1057"/>
                    <a:pt x="317" y="1013"/>
                  </a:cubicBezTo>
                  <a:cubicBezTo>
                    <a:pt x="264" y="969"/>
                    <a:pt x="229" y="917"/>
                    <a:pt x="202" y="855"/>
                  </a:cubicBezTo>
                  <a:cubicBezTo>
                    <a:pt x="176" y="802"/>
                    <a:pt x="158" y="741"/>
                    <a:pt x="158" y="671"/>
                  </a:cubicBezTo>
                  <a:cubicBezTo>
                    <a:pt x="150" y="609"/>
                    <a:pt x="158" y="539"/>
                    <a:pt x="185" y="477"/>
                  </a:cubicBezTo>
                  <a:cubicBezTo>
                    <a:pt x="211" y="416"/>
                    <a:pt x="237" y="354"/>
                    <a:pt x="290" y="311"/>
                  </a:cubicBezTo>
                  <a:cubicBezTo>
                    <a:pt x="334" y="258"/>
                    <a:pt x="378" y="223"/>
                    <a:pt x="439" y="196"/>
                  </a:cubicBezTo>
                  <a:cubicBezTo>
                    <a:pt x="501" y="170"/>
                    <a:pt x="554" y="152"/>
                    <a:pt x="624" y="144"/>
                  </a:cubicBezTo>
                  <a:close/>
                  <a:moveTo>
                    <a:pt x="658" y="1"/>
                  </a:moveTo>
                  <a:cubicBezTo>
                    <a:pt x="643" y="1"/>
                    <a:pt x="629" y="2"/>
                    <a:pt x="615" y="3"/>
                  </a:cubicBezTo>
                  <a:cubicBezTo>
                    <a:pt x="527" y="3"/>
                    <a:pt x="448" y="29"/>
                    <a:pt x="378" y="65"/>
                  </a:cubicBezTo>
                  <a:cubicBezTo>
                    <a:pt x="299" y="100"/>
                    <a:pt x="229" y="144"/>
                    <a:pt x="176" y="214"/>
                  </a:cubicBezTo>
                  <a:cubicBezTo>
                    <a:pt x="114" y="275"/>
                    <a:pt x="71" y="346"/>
                    <a:pt x="44" y="425"/>
                  </a:cubicBezTo>
                  <a:cubicBezTo>
                    <a:pt x="18" y="513"/>
                    <a:pt x="0" y="592"/>
                    <a:pt x="9" y="679"/>
                  </a:cubicBezTo>
                  <a:cubicBezTo>
                    <a:pt x="9" y="767"/>
                    <a:pt x="35" y="846"/>
                    <a:pt x="71" y="917"/>
                  </a:cubicBezTo>
                  <a:cubicBezTo>
                    <a:pt x="106" y="987"/>
                    <a:pt x="150" y="1057"/>
                    <a:pt x="211" y="1119"/>
                  </a:cubicBezTo>
                  <a:cubicBezTo>
                    <a:pt x="273" y="1171"/>
                    <a:pt x="343" y="1215"/>
                    <a:pt x="431" y="1242"/>
                  </a:cubicBezTo>
                  <a:cubicBezTo>
                    <a:pt x="510" y="1277"/>
                    <a:pt x="598" y="1285"/>
                    <a:pt x="677" y="1285"/>
                  </a:cubicBezTo>
                  <a:cubicBezTo>
                    <a:pt x="764" y="1277"/>
                    <a:pt x="844" y="1259"/>
                    <a:pt x="923" y="1224"/>
                  </a:cubicBezTo>
                  <a:cubicBezTo>
                    <a:pt x="993" y="1189"/>
                    <a:pt x="1063" y="1136"/>
                    <a:pt x="1116" y="1075"/>
                  </a:cubicBezTo>
                  <a:cubicBezTo>
                    <a:pt x="1177" y="1013"/>
                    <a:pt x="1221" y="943"/>
                    <a:pt x="1256" y="864"/>
                  </a:cubicBezTo>
                  <a:cubicBezTo>
                    <a:pt x="1283" y="776"/>
                    <a:pt x="1291" y="697"/>
                    <a:pt x="1291" y="609"/>
                  </a:cubicBezTo>
                  <a:cubicBezTo>
                    <a:pt x="1283" y="521"/>
                    <a:pt x="1265" y="442"/>
                    <a:pt x="1230" y="372"/>
                  </a:cubicBezTo>
                  <a:cubicBezTo>
                    <a:pt x="1195" y="293"/>
                    <a:pt x="1142" y="231"/>
                    <a:pt x="1081" y="170"/>
                  </a:cubicBezTo>
                  <a:cubicBezTo>
                    <a:pt x="1019" y="108"/>
                    <a:pt x="949" y="65"/>
                    <a:pt x="861" y="38"/>
                  </a:cubicBezTo>
                  <a:cubicBezTo>
                    <a:pt x="796" y="17"/>
                    <a:pt x="725" y="1"/>
                    <a:pt x="658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1971025" y="3392525"/>
              <a:ext cx="45700" cy="43500"/>
            </a:xfrm>
            <a:custGeom>
              <a:rect b="b" l="l" r="r" t="t"/>
              <a:pathLst>
                <a:path extrusionOk="0" h="1740" w="1828">
                  <a:moveTo>
                    <a:pt x="572" y="0"/>
                  </a:moveTo>
                  <a:lnTo>
                    <a:pt x="510" y="132"/>
                  </a:lnTo>
                  <a:lnTo>
                    <a:pt x="651" y="202"/>
                  </a:lnTo>
                  <a:lnTo>
                    <a:pt x="203" y="1063"/>
                  </a:lnTo>
                  <a:lnTo>
                    <a:pt x="71" y="993"/>
                  </a:lnTo>
                  <a:lnTo>
                    <a:pt x="1" y="1116"/>
                  </a:lnTo>
                  <a:lnTo>
                    <a:pt x="387" y="1318"/>
                  </a:lnTo>
                  <a:lnTo>
                    <a:pt x="449" y="1195"/>
                  </a:lnTo>
                  <a:lnTo>
                    <a:pt x="334" y="1133"/>
                  </a:lnTo>
                  <a:lnTo>
                    <a:pt x="686" y="448"/>
                  </a:lnTo>
                  <a:lnTo>
                    <a:pt x="712" y="395"/>
                  </a:lnTo>
                  <a:lnTo>
                    <a:pt x="721" y="457"/>
                  </a:lnTo>
                  <a:lnTo>
                    <a:pt x="1090" y="1739"/>
                  </a:lnTo>
                  <a:lnTo>
                    <a:pt x="1626" y="694"/>
                  </a:lnTo>
                  <a:lnTo>
                    <a:pt x="1766" y="773"/>
                  </a:lnTo>
                  <a:lnTo>
                    <a:pt x="1828" y="641"/>
                  </a:lnTo>
                  <a:lnTo>
                    <a:pt x="1441" y="448"/>
                  </a:lnTo>
                  <a:lnTo>
                    <a:pt x="1380" y="571"/>
                  </a:lnTo>
                  <a:lnTo>
                    <a:pt x="1494" y="633"/>
                  </a:lnTo>
                  <a:lnTo>
                    <a:pt x="1134" y="1327"/>
                  </a:lnTo>
                  <a:lnTo>
                    <a:pt x="1107" y="1379"/>
                  </a:lnTo>
                  <a:lnTo>
                    <a:pt x="1099" y="1327"/>
                  </a:lnTo>
                  <a:lnTo>
                    <a:pt x="756" y="97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2004175" y="3419750"/>
              <a:ext cx="31875" cy="36250"/>
            </a:xfrm>
            <a:custGeom>
              <a:rect b="b" l="l" r="r" t="t"/>
              <a:pathLst>
                <a:path extrusionOk="0" h="1450" w="1275">
                  <a:moveTo>
                    <a:pt x="1090" y="273"/>
                  </a:moveTo>
                  <a:lnTo>
                    <a:pt x="1073" y="334"/>
                  </a:lnTo>
                  <a:lnTo>
                    <a:pt x="1011" y="633"/>
                  </a:lnTo>
                  <a:lnTo>
                    <a:pt x="783" y="483"/>
                  </a:lnTo>
                  <a:cubicBezTo>
                    <a:pt x="818" y="457"/>
                    <a:pt x="862" y="431"/>
                    <a:pt x="906" y="396"/>
                  </a:cubicBezTo>
                  <a:cubicBezTo>
                    <a:pt x="950" y="369"/>
                    <a:pt x="993" y="334"/>
                    <a:pt x="1037" y="308"/>
                  </a:cubicBezTo>
                  <a:cubicBezTo>
                    <a:pt x="1046" y="308"/>
                    <a:pt x="1046" y="308"/>
                    <a:pt x="1055" y="299"/>
                  </a:cubicBezTo>
                  <a:cubicBezTo>
                    <a:pt x="1064" y="290"/>
                    <a:pt x="1073" y="281"/>
                    <a:pt x="1090" y="273"/>
                  </a:cubicBezTo>
                  <a:close/>
                  <a:moveTo>
                    <a:pt x="1275" y="0"/>
                  </a:moveTo>
                  <a:lnTo>
                    <a:pt x="1275" y="0"/>
                  </a:lnTo>
                  <a:cubicBezTo>
                    <a:pt x="1099" y="115"/>
                    <a:pt x="914" y="229"/>
                    <a:pt x="739" y="343"/>
                  </a:cubicBezTo>
                  <a:cubicBezTo>
                    <a:pt x="563" y="457"/>
                    <a:pt x="387" y="571"/>
                    <a:pt x="203" y="685"/>
                  </a:cubicBezTo>
                  <a:lnTo>
                    <a:pt x="80" y="606"/>
                  </a:lnTo>
                  <a:lnTo>
                    <a:pt x="1" y="721"/>
                  </a:lnTo>
                  <a:lnTo>
                    <a:pt x="335" y="949"/>
                  </a:lnTo>
                  <a:lnTo>
                    <a:pt x="414" y="826"/>
                  </a:lnTo>
                  <a:lnTo>
                    <a:pt x="326" y="773"/>
                  </a:lnTo>
                  <a:cubicBezTo>
                    <a:pt x="396" y="721"/>
                    <a:pt x="458" y="685"/>
                    <a:pt x="493" y="668"/>
                  </a:cubicBezTo>
                  <a:cubicBezTo>
                    <a:pt x="528" y="642"/>
                    <a:pt x="581" y="606"/>
                    <a:pt x="651" y="563"/>
                  </a:cubicBezTo>
                  <a:lnTo>
                    <a:pt x="976" y="782"/>
                  </a:lnTo>
                  <a:cubicBezTo>
                    <a:pt x="967" y="852"/>
                    <a:pt x="950" y="914"/>
                    <a:pt x="941" y="975"/>
                  </a:cubicBezTo>
                  <a:cubicBezTo>
                    <a:pt x="923" y="1037"/>
                    <a:pt x="914" y="1098"/>
                    <a:pt x="897" y="1160"/>
                  </a:cubicBezTo>
                  <a:lnTo>
                    <a:pt x="818" y="1107"/>
                  </a:lnTo>
                  <a:lnTo>
                    <a:pt x="739" y="1221"/>
                  </a:lnTo>
                  <a:lnTo>
                    <a:pt x="1064" y="1450"/>
                  </a:lnTo>
                  <a:lnTo>
                    <a:pt x="1143" y="1327"/>
                  </a:lnTo>
                  <a:lnTo>
                    <a:pt x="1020" y="1248"/>
                  </a:lnTo>
                  <a:cubicBezTo>
                    <a:pt x="1064" y="1037"/>
                    <a:pt x="1108" y="826"/>
                    <a:pt x="1152" y="624"/>
                  </a:cubicBezTo>
                  <a:cubicBezTo>
                    <a:pt x="1187" y="422"/>
                    <a:pt x="1231" y="211"/>
                    <a:pt x="1275" y="0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2032500" y="3433575"/>
              <a:ext cx="27925" cy="38450"/>
            </a:xfrm>
            <a:custGeom>
              <a:rect b="b" l="l" r="r" t="t"/>
              <a:pathLst>
                <a:path extrusionOk="0" h="1538" w="1117">
                  <a:moveTo>
                    <a:pt x="818" y="1"/>
                  </a:moveTo>
                  <a:lnTo>
                    <a:pt x="721" y="115"/>
                  </a:lnTo>
                  <a:lnTo>
                    <a:pt x="800" y="176"/>
                  </a:lnTo>
                  <a:lnTo>
                    <a:pt x="168" y="914"/>
                  </a:lnTo>
                  <a:lnTo>
                    <a:pt x="89" y="853"/>
                  </a:lnTo>
                  <a:lnTo>
                    <a:pt x="1" y="958"/>
                  </a:lnTo>
                  <a:lnTo>
                    <a:pt x="686" y="1538"/>
                  </a:lnTo>
                  <a:lnTo>
                    <a:pt x="862" y="1336"/>
                  </a:lnTo>
                  <a:lnTo>
                    <a:pt x="756" y="1239"/>
                  </a:lnTo>
                  <a:lnTo>
                    <a:pt x="669" y="1345"/>
                  </a:lnTo>
                  <a:lnTo>
                    <a:pt x="282" y="1011"/>
                  </a:lnTo>
                  <a:lnTo>
                    <a:pt x="914" y="273"/>
                  </a:lnTo>
                  <a:lnTo>
                    <a:pt x="1029" y="370"/>
                  </a:lnTo>
                  <a:lnTo>
                    <a:pt x="1117" y="264"/>
                  </a:lnTo>
                  <a:lnTo>
                    <a:pt x="818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2060850" y="3462125"/>
              <a:ext cx="32950" cy="29025"/>
            </a:xfrm>
            <a:custGeom>
              <a:rect b="b" l="l" r="r" t="t"/>
              <a:pathLst>
                <a:path extrusionOk="0" h="1161" w="1318">
                  <a:moveTo>
                    <a:pt x="975" y="264"/>
                  </a:moveTo>
                  <a:lnTo>
                    <a:pt x="1080" y="378"/>
                  </a:lnTo>
                  <a:cubicBezTo>
                    <a:pt x="1107" y="405"/>
                    <a:pt x="1124" y="440"/>
                    <a:pt x="1142" y="466"/>
                  </a:cubicBezTo>
                  <a:cubicBezTo>
                    <a:pt x="1159" y="501"/>
                    <a:pt x="1168" y="528"/>
                    <a:pt x="1168" y="563"/>
                  </a:cubicBezTo>
                  <a:cubicBezTo>
                    <a:pt x="1168" y="589"/>
                    <a:pt x="1168" y="615"/>
                    <a:pt x="1159" y="642"/>
                  </a:cubicBezTo>
                  <a:cubicBezTo>
                    <a:pt x="1151" y="668"/>
                    <a:pt x="1133" y="695"/>
                    <a:pt x="1116" y="712"/>
                  </a:cubicBezTo>
                  <a:cubicBezTo>
                    <a:pt x="1098" y="730"/>
                    <a:pt x="1080" y="738"/>
                    <a:pt x="1054" y="747"/>
                  </a:cubicBezTo>
                  <a:cubicBezTo>
                    <a:pt x="1028" y="765"/>
                    <a:pt x="1001" y="765"/>
                    <a:pt x="975" y="765"/>
                  </a:cubicBezTo>
                  <a:cubicBezTo>
                    <a:pt x="940" y="765"/>
                    <a:pt x="914" y="756"/>
                    <a:pt x="878" y="738"/>
                  </a:cubicBezTo>
                  <a:cubicBezTo>
                    <a:pt x="843" y="721"/>
                    <a:pt x="817" y="695"/>
                    <a:pt x="782" y="651"/>
                  </a:cubicBezTo>
                  <a:lnTo>
                    <a:pt x="676" y="536"/>
                  </a:lnTo>
                  <a:lnTo>
                    <a:pt x="975" y="264"/>
                  </a:lnTo>
                  <a:close/>
                  <a:moveTo>
                    <a:pt x="931" y="1"/>
                  </a:moveTo>
                  <a:lnTo>
                    <a:pt x="826" y="97"/>
                  </a:lnTo>
                  <a:lnTo>
                    <a:pt x="878" y="150"/>
                  </a:lnTo>
                  <a:lnTo>
                    <a:pt x="158" y="809"/>
                  </a:lnTo>
                  <a:lnTo>
                    <a:pt x="105" y="747"/>
                  </a:lnTo>
                  <a:lnTo>
                    <a:pt x="0" y="844"/>
                  </a:lnTo>
                  <a:lnTo>
                    <a:pt x="290" y="1160"/>
                  </a:lnTo>
                  <a:lnTo>
                    <a:pt x="395" y="1063"/>
                  </a:lnTo>
                  <a:lnTo>
                    <a:pt x="255" y="914"/>
                  </a:lnTo>
                  <a:lnTo>
                    <a:pt x="571" y="633"/>
                  </a:lnTo>
                  <a:lnTo>
                    <a:pt x="694" y="782"/>
                  </a:lnTo>
                  <a:cubicBezTo>
                    <a:pt x="782" y="870"/>
                    <a:pt x="870" y="914"/>
                    <a:pt x="957" y="923"/>
                  </a:cubicBezTo>
                  <a:cubicBezTo>
                    <a:pt x="966" y="924"/>
                    <a:pt x="975" y="924"/>
                    <a:pt x="984" y="924"/>
                  </a:cubicBezTo>
                  <a:cubicBezTo>
                    <a:pt x="1063" y="924"/>
                    <a:pt x="1141" y="889"/>
                    <a:pt x="1212" y="817"/>
                  </a:cubicBezTo>
                  <a:cubicBezTo>
                    <a:pt x="1256" y="782"/>
                    <a:pt x="1291" y="738"/>
                    <a:pt x="1300" y="686"/>
                  </a:cubicBezTo>
                  <a:cubicBezTo>
                    <a:pt x="1309" y="633"/>
                    <a:pt x="1318" y="589"/>
                    <a:pt x="1309" y="536"/>
                  </a:cubicBezTo>
                  <a:cubicBezTo>
                    <a:pt x="1300" y="484"/>
                    <a:pt x="1282" y="440"/>
                    <a:pt x="1256" y="387"/>
                  </a:cubicBezTo>
                  <a:cubicBezTo>
                    <a:pt x="1239" y="343"/>
                    <a:pt x="1212" y="308"/>
                    <a:pt x="1186" y="282"/>
                  </a:cubicBezTo>
                  <a:lnTo>
                    <a:pt x="931" y="1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2076000" y="3493300"/>
              <a:ext cx="36025" cy="32325"/>
            </a:xfrm>
            <a:custGeom>
              <a:rect b="b" l="l" r="r" t="t"/>
              <a:pathLst>
                <a:path extrusionOk="0" h="1293" w="1441">
                  <a:moveTo>
                    <a:pt x="1168" y="194"/>
                  </a:moveTo>
                  <a:lnTo>
                    <a:pt x="1133" y="238"/>
                  </a:lnTo>
                  <a:lnTo>
                    <a:pt x="975" y="510"/>
                  </a:lnTo>
                  <a:lnTo>
                    <a:pt x="817" y="291"/>
                  </a:lnTo>
                  <a:cubicBezTo>
                    <a:pt x="861" y="273"/>
                    <a:pt x="905" y="264"/>
                    <a:pt x="958" y="247"/>
                  </a:cubicBezTo>
                  <a:cubicBezTo>
                    <a:pt x="1010" y="238"/>
                    <a:pt x="1063" y="220"/>
                    <a:pt x="1116" y="212"/>
                  </a:cubicBezTo>
                  <a:lnTo>
                    <a:pt x="1133" y="212"/>
                  </a:lnTo>
                  <a:cubicBezTo>
                    <a:pt x="1142" y="203"/>
                    <a:pt x="1151" y="203"/>
                    <a:pt x="1168" y="194"/>
                  </a:cubicBezTo>
                  <a:close/>
                  <a:moveTo>
                    <a:pt x="1441" y="1"/>
                  </a:moveTo>
                  <a:cubicBezTo>
                    <a:pt x="1230" y="54"/>
                    <a:pt x="1028" y="97"/>
                    <a:pt x="817" y="141"/>
                  </a:cubicBezTo>
                  <a:cubicBezTo>
                    <a:pt x="615" y="194"/>
                    <a:pt x="413" y="238"/>
                    <a:pt x="202" y="291"/>
                  </a:cubicBezTo>
                  <a:lnTo>
                    <a:pt x="114" y="177"/>
                  </a:lnTo>
                  <a:lnTo>
                    <a:pt x="0" y="256"/>
                  </a:lnTo>
                  <a:lnTo>
                    <a:pt x="237" y="581"/>
                  </a:lnTo>
                  <a:lnTo>
                    <a:pt x="351" y="493"/>
                  </a:lnTo>
                  <a:lnTo>
                    <a:pt x="290" y="414"/>
                  </a:lnTo>
                  <a:cubicBezTo>
                    <a:pt x="369" y="387"/>
                    <a:pt x="439" y="379"/>
                    <a:pt x="474" y="370"/>
                  </a:cubicBezTo>
                  <a:cubicBezTo>
                    <a:pt x="518" y="361"/>
                    <a:pt x="580" y="343"/>
                    <a:pt x="668" y="326"/>
                  </a:cubicBezTo>
                  <a:lnTo>
                    <a:pt x="896" y="642"/>
                  </a:lnTo>
                  <a:cubicBezTo>
                    <a:pt x="861" y="695"/>
                    <a:pt x="835" y="747"/>
                    <a:pt x="799" y="809"/>
                  </a:cubicBezTo>
                  <a:cubicBezTo>
                    <a:pt x="764" y="862"/>
                    <a:pt x="729" y="914"/>
                    <a:pt x="703" y="967"/>
                  </a:cubicBezTo>
                  <a:lnTo>
                    <a:pt x="641" y="888"/>
                  </a:lnTo>
                  <a:lnTo>
                    <a:pt x="527" y="976"/>
                  </a:lnTo>
                  <a:lnTo>
                    <a:pt x="764" y="1292"/>
                  </a:lnTo>
                  <a:lnTo>
                    <a:pt x="878" y="1213"/>
                  </a:lnTo>
                  <a:lnTo>
                    <a:pt x="791" y="1090"/>
                  </a:lnTo>
                  <a:cubicBezTo>
                    <a:pt x="896" y="906"/>
                    <a:pt x="1010" y="730"/>
                    <a:pt x="1116" y="545"/>
                  </a:cubicBezTo>
                  <a:cubicBezTo>
                    <a:pt x="1221" y="361"/>
                    <a:pt x="1326" y="185"/>
                    <a:pt x="1441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2096200" y="3511975"/>
              <a:ext cx="33625" cy="35375"/>
            </a:xfrm>
            <a:custGeom>
              <a:rect b="b" l="l" r="r" t="t"/>
              <a:pathLst>
                <a:path extrusionOk="0" h="1415" w="1345">
                  <a:moveTo>
                    <a:pt x="1072" y="273"/>
                  </a:moveTo>
                  <a:lnTo>
                    <a:pt x="1151" y="405"/>
                  </a:lnTo>
                  <a:cubicBezTo>
                    <a:pt x="1168" y="440"/>
                    <a:pt x="1186" y="475"/>
                    <a:pt x="1195" y="501"/>
                  </a:cubicBezTo>
                  <a:cubicBezTo>
                    <a:pt x="1204" y="536"/>
                    <a:pt x="1204" y="571"/>
                    <a:pt x="1195" y="598"/>
                  </a:cubicBezTo>
                  <a:cubicBezTo>
                    <a:pt x="1195" y="633"/>
                    <a:pt x="1186" y="659"/>
                    <a:pt x="1168" y="677"/>
                  </a:cubicBezTo>
                  <a:cubicBezTo>
                    <a:pt x="1160" y="703"/>
                    <a:pt x="1142" y="721"/>
                    <a:pt x="1116" y="738"/>
                  </a:cubicBezTo>
                  <a:cubicBezTo>
                    <a:pt x="1098" y="747"/>
                    <a:pt x="1072" y="756"/>
                    <a:pt x="1045" y="765"/>
                  </a:cubicBezTo>
                  <a:cubicBezTo>
                    <a:pt x="1019" y="765"/>
                    <a:pt x="993" y="765"/>
                    <a:pt x="966" y="756"/>
                  </a:cubicBezTo>
                  <a:cubicBezTo>
                    <a:pt x="940" y="747"/>
                    <a:pt x="914" y="738"/>
                    <a:pt x="879" y="712"/>
                  </a:cubicBezTo>
                  <a:cubicBezTo>
                    <a:pt x="852" y="694"/>
                    <a:pt x="826" y="659"/>
                    <a:pt x="800" y="607"/>
                  </a:cubicBezTo>
                  <a:lnTo>
                    <a:pt x="720" y="475"/>
                  </a:lnTo>
                  <a:lnTo>
                    <a:pt x="1072" y="273"/>
                  </a:lnTo>
                  <a:close/>
                  <a:moveTo>
                    <a:pt x="1081" y="0"/>
                  </a:moveTo>
                  <a:lnTo>
                    <a:pt x="958" y="71"/>
                  </a:lnTo>
                  <a:lnTo>
                    <a:pt x="1002" y="141"/>
                  </a:lnTo>
                  <a:lnTo>
                    <a:pt x="158" y="633"/>
                  </a:lnTo>
                  <a:lnTo>
                    <a:pt x="123" y="563"/>
                  </a:lnTo>
                  <a:lnTo>
                    <a:pt x="0" y="633"/>
                  </a:lnTo>
                  <a:lnTo>
                    <a:pt x="211" y="1002"/>
                  </a:lnTo>
                  <a:lnTo>
                    <a:pt x="334" y="932"/>
                  </a:lnTo>
                  <a:lnTo>
                    <a:pt x="237" y="756"/>
                  </a:lnTo>
                  <a:lnTo>
                    <a:pt x="598" y="545"/>
                  </a:lnTo>
                  <a:lnTo>
                    <a:pt x="633" y="615"/>
                  </a:lnTo>
                  <a:cubicBezTo>
                    <a:pt x="641" y="624"/>
                    <a:pt x="650" y="642"/>
                    <a:pt x="650" y="642"/>
                  </a:cubicBezTo>
                  <a:cubicBezTo>
                    <a:pt x="659" y="650"/>
                    <a:pt x="668" y="668"/>
                    <a:pt x="677" y="677"/>
                  </a:cubicBezTo>
                  <a:lnTo>
                    <a:pt x="325" y="1186"/>
                  </a:lnTo>
                  <a:lnTo>
                    <a:pt x="457" y="1415"/>
                  </a:lnTo>
                  <a:lnTo>
                    <a:pt x="571" y="1344"/>
                  </a:lnTo>
                  <a:lnTo>
                    <a:pt x="492" y="1195"/>
                  </a:lnTo>
                  <a:lnTo>
                    <a:pt x="764" y="809"/>
                  </a:lnTo>
                  <a:cubicBezTo>
                    <a:pt x="817" y="870"/>
                    <a:pt x="887" y="914"/>
                    <a:pt x="966" y="923"/>
                  </a:cubicBezTo>
                  <a:cubicBezTo>
                    <a:pt x="975" y="924"/>
                    <a:pt x="985" y="924"/>
                    <a:pt x="994" y="924"/>
                  </a:cubicBezTo>
                  <a:cubicBezTo>
                    <a:pt x="1057" y="924"/>
                    <a:pt x="1125" y="900"/>
                    <a:pt x="1186" y="861"/>
                  </a:cubicBezTo>
                  <a:cubicBezTo>
                    <a:pt x="1239" y="835"/>
                    <a:pt x="1283" y="791"/>
                    <a:pt x="1300" y="747"/>
                  </a:cubicBezTo>
                  <a:cubicBezTo>
                    <a:pt x="1327" y="703"/>
                    <a:pt x="1335" y="650"/>
                    <a:pt x="1344" y="607"/>
                  </a:cubicBezTo>
                  <a:cubicBezTo>
                    <a:pt x="1344" y="554"/>
                    <a:pt x="1335" y="501"/>
                    <a:pt x="1327" y="448"/>
                  </a:cubicBezTo>
                  <a:cubicBezTo>
                    <a:pt x="1309" y="405"/>
                    <a:pt x="1291" y="361"/>
                    <a:pt x="1274" y="325"/>
                  </a:cubicBezTo>
                  <a:lnTo>
                    <a:pt x="1081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2108700" y="3536350"/>
              <a:ext cx="39350" cy="38225"/>
            </a:xfrm>
            <a:custGeom>
              <a:rect b="b" l="l" r="r" t="t"/>
              <a:pathLst>
                <a:path extrusionOk="0" h="1529" w="1574">
                  <a:moveTo>
                    <a:pt x="1143" y="0"/>
                  </a:moveTo>
                  <a:lnTo>
                    <a:pt x="1011" y="62"/>
                  </a:lnTo>
                  <a:lnTo>
                    <a:pt x="1072" y="185"/>
                  </a:lnTo>
                  <a:lnTo>
                    <a:pt x="185" y="589"/>
                  </a:lnTo>
                  <a:lnTo>
                    <a:pt x="133" y="466"/>
                  </a:lnTo>
                  <a:lnTo>
                    <a:pt x="1" y="519"/>
                  </a:lnTo>
                  <a:lnTo>
                    <a:pt x="177" y="914"/>
                  </a:lnTo>
                  <a:lnTo>
                    <a:pt x="308" y="861"/>
                  </a:lnTo>
                  <a:lnTo>
                    <a:pt x="247" y="721"/>
                  </a:lnTo>
                  <a:lnTo>
                    <a:pt x="616" y="554"/>
                  </a:lnTo>
                  <a:lnTo>
                    <a:pt x="756" y="615"/>
                  </a:lnTo>
                  <a:cubicBezTo>
                    <a:pt x="704" y="712"/>
                    <a:pt x="660" y="809"/>
                    <a:pt x="607" y="905"/>
                  </a:cubicBezTo>
                  <a:cubicBezTo>
                    <a:pt x="563" y="1002"/>
                    <a:pt x="510" y="1090"/>
                    <a:pt x="458" y="1195"/>
                  </a:cubicBezTo>
                  <a:lnTo>
                    <a:pt x="422" y="1107"/>
                  </a:lnTo>
                  <a:lnTo>
                    <a:pt x="291" y="1169"/>
                  </a:lnTo>
                  <a:lnTo>
                    <a:pt x="458" y="1529"/>
                  </a:lnTo>
                  <a:lnTo>
                    <a:pt x="589" y="1467"/>
                  </a:lnTo>
                  <a:lnTo>
                    <a:pt x="537" y="1353"/>
                  </a:lnTo>
                  <a:cubicBezTo>
                    <a:pt x="589" y="1239"/>
                    <a:pt x="651" y="1125"/>
                    <a:pt x="712" y="1011"/>
                  </a:cubicBezTo>
                  <a:cubicBezTo>
                    <a:pt x="765" y="896"/>
                    <a:pt x="827" y="782"/>
                    <a:pt x="888" y="668"/>
                  </a:cubicBezTo>
                  <a:lnTo>
                    <a:pt x="1380" y="861"/>
                  </a:lnTo>
                  <a:lnTo>
                    <a:pt x="1441" y="1002"/>
                  </a:lnTo>
                  <a:lnTo>
                    <a:pt x="1573" y="940"/>
                  </a:lnTo>
                  <a:lnTo>
                    <a:pt x="1406" y="580"/>
                  </a:lnTo>
                  <a:lnTo>
                    <a:pt x="1275" y="633"/>
                  </a:lnTo>
                  <a:lnTo>
                    <a:pt x="1301" y="694"/>
                  </a:lnTo>
                  <a:lnTo>
                    <a:pt x="809" y="501"/>
                  </a:lnTo>
                  <a:lnTo>
                    <a:pt x="756" y="484"/>
                  </a:lnTo>
                  <a:cubicBezTo>
                    <a:pt x="765" y="484"/>
                    <a:pt x="774" y="484"/>
                    <a:pt x="791" y="475"/>
                  </a:cubicBezTo>
                  <a:cubicBezTo>
                    <a:pt x="800" y="475"/>
                    <a:pt x="809" y="466"/>
                    <a:pt x="818" y="466"/>
                  </a:cubicBezTo>
                  <a:lnTo>
                    <a:pt x="1134" y="325"/>
                  </a:lnTo>
                  <a:lnTo>
                    <a:pt x="1178" y="422"/>
                  </a:lnTo>
                  <a:lnTo>
                    <a:pt x="1310" y="361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04" name="Google Shape;604;p38"/>
          <p:cNvPicPr preferRelativeResize="0"/>
          <p:nvPr/>
        </p:nvPicPr>
        <p:blipFill rotWithShape="1">
          <a:blip r:embed="rId3">
            <a:alphaModFix/>
          </a:blip>
          <a:srcRect b="0" l="17086" r="17093" t="0"/>
          <a:stretch/>
        </p:blipFill>
        <p:spPr>
          <a:xfrm rot="-5134546">
            <a:off x="6551818" y="2027264"/>
            <a:ext cx="1858939" cy="1921224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4350" y="235125"/>
            <a:ext cx="1924158" cy="4560952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47"/>
          <p:cNvSpPr txBox="1"/>
          <p:nvPr/>
        </p:nvSpPr>
        <p:spPr>
          <a:xfrm>
            <a:off x="5102050" y="4358700"/>
            <a:ext cx="16323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Pine Tree and Chrysanthemums by Chen Shu 1705</a:t>
            </a:r>
            <a:endParaRPr sz="10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23" name="Google Shape;923;p47"/>
          <p:cNvSpPr txBox="1"/>
          <p:nvPr/>
        </p:nvSpPr>
        <p:spPr>
          <a:xfrm>
            <a:off x="4176698" y="437150"/>
            <a:ext cx="2469300" cy="3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6"/>
                </a:solidFill>
                <a:highlight>
                  <a:srgbClr val="212121"/>
                </a:highlight>
                <a:latin typeface="Special Elite"/>
                <a:ea typeface="Special Elite"/>
                <a:cs typeface="Special Elite"/>
                <a:sym typeface="Special Elite"/>
              </a:rPr>
              <a:t>Flower painting</a:t>
            </a:r>
            <a:r>
              <a:rPr b="1" lang="en" sz="2400">
                <a:solidFill>
                  <a:schemeClr val="accent6"/>
                </a:solidFill>
                <a:highlight>
                  <a:srgbClr val="212121"/>
                </a:highlight>
                <a:latin typeface="Special Elite"/>
                <a:ea typeface="Special Elite"/>
                <a:cs typeface="Special Elite"/>
                <a:sym typeface="Special Elite"/>
              </a:rPr>
              <a:t> in China</a:t>
            </a:r>
            <a:endParaRPr b="1" sz="2400">
              <a:solidFill>
                <a:schemeClr val="accent6"/>
              </a:solidFill>
              <a:highlight>
                <a:srgbClr val="212121"/>
              </a:highlight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Started around  4,000 BC, initially it was associated with Buddhist art.</a:t>
            </a: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It became very popular in the 10th century and was established as a proper art form during the Tang dynasty (618-907) - which is is regarded as a highpoint of Chinese culture, unfortunately little of it survives.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924" name="Google Shape;924;p47"/>
          <p:cNvSpPr/>
          <p:nvPr/>
        </p:nvSpPr>
        <p:spPr>
          <a:xfrm flipH="1" rot="3399360">
            <a:off x="7926148" y="172558"/>
            <a:ext cx="1033111" cy="572294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47"/>
          <p:cNvSpPr/>
          <p:nvPr/>
        </p:nvSpPr>
        <p:spPr>
          <a:xfrm flipH="1" rot="3399360">
            <a:off x="6424998" y="4359908"/>
            <a:ext cx="1033111" cy="572294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6" name="Google Shape;92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925" y="662275"/>
            <a:ext cx="2960425" cy="381895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7"/>
          <p:cNvSpPr/>
          <p:nvPr/>
        </p:nvSpPr>
        <p:spPr>
          <a:xfrm flipH="1" rot="-1065327">
            <a:off x="3540825" y="4121092"/>
            <a:ext cx="925561" cy="605426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47"/>
          <p:cNvSpPr/>
          <p:nvPr/>
        </p:nvSpPr>
        <p:spPr>
          <a:xfrm flipH="1" rot="-1065327">
            <a:off x="632500" y="524317"/>
            <a:ext cx="925561" cy="605426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47"/>
          <p:cNvSpPr txBox="1"/>
          <p:nvPr/>
        </p:nvSpPr>
        <p:spPr>
          <a:xfrm>
            <a:off x="1300400" y="4281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47"/>
          <p:cNvSpPr txBox="1"/>
          <p:nvPr/>
        </p:nvSpPr>
        <p:spPr>
          <a:xfrm>
            <a:off x="1300400" y="46818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Butterfly and Chinese wisteria flowers by Xu Xi (Hsü Hsi) Tang c.970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8"/>
          <p:cNvSpPr txBox="1"/>
          <p:nvPr>
            <p:ph idx="1" type="body"/>
          </p:nvPr>
        </p:nvSpPr>
        <p:spPr>
          <a:xfrm>
            <a:off x="4549000" y="1533475"/>
            <a:ext cx="3520200" cy="22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Some things to consider</a:t>
            </a:r>
            <a:r>
              <a:rPr lang="en"/>
              <a:t>:</a:t>
            </a:r>
            <a:endParaRPr/>
          </a:p>
          <a:p>
            <a:pPr indent="-2921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ecial Elite"/>
              <a:buChar char="●"/>
            </a:pPr>
            <a:r>
              <a:rPr lang="en"/>
              <a:t>What was life like then? 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ecial Elite"/>
              <a:buChar char="●"/>
            </a:pPr>
            <a:r>
              <a:rPr lang="en"/>
              <a:t>What technology did they have </a:t>
            </a:r>
            <a:r>
              <a:rPr lang="en"/>
              <a:t>available</a:t>
            </a:r>
            <a:r>
              <a:rPr lang="en"/>
              <a:t> to them?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ecial Elite"/>
              <a:buChar char="●"/>
            </a:pPr>
            <a:r>
              <a:rPr lang="en"/>
              <a:t>What are plants uses?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Why did we look for new plants?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How would drawing them help others?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Consider your reasonings for why artist’s creating botanical </a:t>
            </a:r>
            <a:r>
              <a:rPr lang="en"/>
              <a:t>illustrations served an important role in history</a:t>
            </a:r>
            <a:endParaRPr/>
          </a:p>
        </p:txBody>
      </p:sp>
      <p:sp>
        <p:nvSpPr>
          <p:cNvPr id="936" name="Google Shape;936;p48"/>
          <p:cNvSpPr txBox="1"/>
          <p:nvPr>
            <p:ph type="title"/>
          </p:nvPr>
        </p:nvSpPr>
        <p:spPr>
          <a:xfrm>
            <a:off x="345675" y="265275"/>
            <a:ext cx="814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Reflection: Why do you think Botanical Illustrations were important ?</a:t>
            </a:r>
            <a:endParaRPr/>
          </a:p>
        </p:txBody>
      </p:sp>
      <p:pic>
        <p:nvPicPr>
          <p:cNvPr id="937" name="Google Shape;937;p48"/>
          <p:cNvPicPr preferRelativeResize="0"/>
          <p:nvPr/>
        </p:nvPicPr>
        <p:blipFill rotWithShape="1">
          <a:blip r:embed="rId3">
            <a:alphaModFix/>
          </a:blip>
          <a:srcRect b="0" l="17092" r="17092" t="0"/>
          <a:stretch/>
        </p:blipFill>
        <p:spPr>
          <a:xfrm rot="-5576509">
            <a:off x="1039669" y="1416452"/>
            <a:ext cx="2864275" cy="2960410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38" name="Google Shape;938;p48"/>
          <p:cNvGrpSpPr/>
          <p:nvPr/>
        </p:nvGrpSpPr>
        <p:grpSpPr>
          <a:xfrm rot="-1380156">
            <a:off x="964801" y="1355056"/>
            <a:ext cx="858826" cy="633797"/>
            <a:chOff x="6409858" y="765723"/>
            <a:chExt cx="1553730" cy="1146624"/>
          </a:xfrm>
        </p:grpSpPr>
        <p:grpSp>
          <p:nvGrpSpPr>
            <p:cNvPr id="939" name="Google Shape;939;p48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940" name="Google Shape;940;p48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48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2" name="Google Shape;942;p48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943" name="Google Shape;943;p48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EF7963">
                  <a:alpha val="681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48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ABC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45" name="Google Shape;945;p48"/>
          <p:cNvGrpSpPr/>
          <p:nvPr/>
        </p:nvGrpSpPr>
        <p:grpSpPr>
          <a:xfrm rot="413308">
            <a:off x="3496917" y="3925431"/>
            <a:ext cx="858887" cy="633843"/>
            <a:chOff x="6409858" y="765723"/>
            <a:chExt cx="1553730" cy="1146624"/>
          </a:xfrm>
        </p:grpSpPr>
        <p:grpSp>
          <p:nvGrpSpPr>
            <p:cNvPr id="946" name="Google Shape;946;p48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947" name="Google Shape;947;p48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48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9" name="Google Shape;949;p48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950" name="Google Shape;950;p48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EF7963">
                  <a:alpha val="681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48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ABC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9"/>
          <p:cNvGrpSpPr/>
          <p:nvPr/>
        </p:nvGrpSpPr>
        <p:grpSpPr>
          <a:xfrm rot="542090">
            <a:off x="3968956" y="189160"/>
            <a:ext cx="4442388" cy="4190582"/>
            <a:chOff x="5855313" y="1674179"/>
            <a:chExt cx="623033" cy="601295"/>
          </a:xfrm>
        </p:grpSpPr>
        <p:sp>
          <p:nvSpPr>
            <p:cNvPr id="957" name="Google Shape;957;p49"/>
            <p:cNvSpPr/>
            <p:nvPr/>
          </p:nvSpPr>
          <p:spPr>
            <a:xfrm>
              <a:off x="5855313" y="1786474"/>
              <a:ext cx="623033" cy="489000"/>
            </a:xfrm>
            <a:custGeom>
              <a:rect b="b" l="l" r="r" t="t"/>
              <a:pathLst>
                <a:path extrusionOk="0" h="19560" w="19977">
                  <a:moveTo>
                    <a:pt x="19039" y="1"/>
                  </a:moveTo>
                  <a:lnTo>
                    <a:pt x="1" y="953"/>
                  </a:lnTo>
                  <a:lnTo>
                    <a:pt x="939" y="19560"/>
                  </a:lnTo>
                  <a:lnTo>
                    <a:pt x="1102" y="19321"/>
                  </a:lnTo>
                  <a:lnTo>
                    <a:pt x="1281" y="19530"/>
                  </a:lnTo>
                  <a:lnTo>
                    <a:pt x="1445" y="19307"/>
                  </a:lnTo>
                  <a:lnTo>
                    <a:pt x="1623" y="19500"/>
                  </a:lnTo>
                  <a:lnTo>
                    <a:pt x="1787" y="19277"/>
                  </a:lnTo>
                  <a:lnTo>
                    <a:pt x="1966" y="19485"/>
                  </a:lnTo>
                  <a:lnTo>
                    <a:pt x="2115" y="19262"/>
                  </a:lnTo>
                  <a:lnTo>
                    <a:pt x="2293" y="19470"/>
                  </a:lnTo>
                  <a:lnTo>
                    <a:pt x="2457" y="19247"/>
                  </a:lnTo>
                  <a:lnTo>
                    <a:pt x="2636" y="19455"/>
                  </a:lnTo>
                  <a:lnTo>
                    <a:pt x="2799" y="19232"/>
                  </a:lnTo>
                  <a:lnTo>
                    <a:pt x="2978" y="19441"/>
                  </a:lnTo>
                  <a:lnTo>
                    <a:pt x="3127" y="19217"/>
                  </a:lnTo>
                  <a:lnTo>
                    <a:pt x="3320" y="19441"/>
                  </a:lnTo>
                  <a:lnTo>
                    <a:pt x="3484" y="19202"/>
                  </a:lnTo>
                  <a:lnTo>
                    <a:pt x="3663" y="19411"/>
                  </a:lnTo>
                  <a:lnTo>
                    <a:pt x="3826" y="19188"/>
                  </a:lnTo>
                  <a:lnTo>
                    <a:pt x="4005" y="19381"/>
                  </a:lnTo>
                  <a:lnTo>
                    <a:pt x="4154" y="19158"/>
                  </a:lnTo>
                  <a:lnTo>
                    <a:pt x="4347" y="19366"/>
                  </a:lnTo>
                  <a:lnTo>
                    <a:pt x="4496" y="19143"/>
                  </a:lnTo>
                  <a:lnTo>
                    <a:pt x="4675" y="19351"/>
                  </a:lnTo>
                  <a:lnTo>
                    <a:pt x="4838" y="19128"/>
                  </a:lnTo>
                  <a:lnTo>
                    <a:pt x="5017" y="19336"/>
                  </a:lnTo>
                  <a:lnTo>
                    <a:pt x="5166" y="19113"/>
                  </a:lnTo>
                  <a:lnTo>
                    <a:pt x="5359" y="19321"/>
                  </a:lnTo>
                  <a:lnTo>
                    <a:pt x="5508" y="19098"/>
                  </a:lnTo>
                  <a:lnTo>
                    <a:pt x="5702" y="19307"/>
                  </a:lnTo>
                  <a:lnTo>
                    <a:pt x="5866" y="19083"/>
                  </a:lnTo>
                  <a:lnTo>
                    <a:pt x="6044" y="19292"/>
                  </a:lnTo>
                  <a:lnTo>
                    <a:pt x="6208" y="19068"/>
                  </a:lnTo>
                  <a:lnTo>
                    <a:pt x="6387" y="19262"/>
                  </a:lnTo>
                  <a:lnTo>
                    <a:pt x="6535" y="19039"/>
                  </a:lnTo>
                  <a:lnTo>
                    <a:pt x="6714" y="19247"/>
                  </a:lnTo>
                  <a:lnTo>
                    <a:pt x="6878" y="19024"/>
                  </a:lnTo>
                  <a:lnTo>
                    <a:pt x="7056" y="19232"/>
                  </a:lnTo>
                  <a:lnTo>
                    <a:pt x="7220" y="19009"/>
                  </a:lnTo>
                  <a:lnTo>
                    <a:pt x="7399" y="19217"/>
                  </a:lnTo>
                  <a:lnTo>
                    <a:pt x="7548" y="18994"/>
                  </a:lnTo>
                  <a:lnTo>
                    <a:pt x="7726" y="19202"/>
                  </a:lnTo>
                  <a:lnTo>
                    <a:pt x="7890" y="18979"/>
                  </a:lnTo>
                  <a:lnTo>
                    <a:pt x="8083" y="19188"/>
                  </a:lnTo>
                  <a:lnTo>
                    <a:pt x="8247" y="18964"/>
                  </a:lnTo>
                  <a:lnTo>
                    <a:pt x="8426" y="19158"/>
                  </a:lnTo>
                  <a:lnTo>
                    <a:pt x="8575" y="18934"/>
                  </a:lnTo>
                  <a:lnTo>
                    <a:pt x="8768" y="19143"/>
                  </a:lnTo>
                  <a:lnTo>
                    <a:pt x="8917" y="18920"/>
                  </a:lnTo>
                  <a:lnTo>
                    <a:pt x="9096" y="19128"/>
                  </a:lnTo>
                  <a:lnTo>
                    <a:pt x="9259" y="18905"/>
                  </a:lnTo>
                  <a:lnTo>
                    <a:pt x="9438" y="19113"/>
                  </a:lnTo>
                  <a:lnTo>
                    <a:pt x="9587" y="18890"/>
                  </a:lnTo>
                  <a:lnTo>
                    <a:pt x="9765" y="19098"/>
                  </a:lnTo>
                  <a:lnTo>
                    <a:pt x="9929" y="18875"/>
                  </a:lnTo>
                  <a:lnTo>
                    <a:pt x="10108" y="19083"/>
                  </a:lnTo>
                  <a:lnTo>
                    <a:pt x="10271" y="18860"/>
                  </a:lnTo>
                  <a:lnTo>
                    <a:pt x="10450" y="19068"/>
                  </a:lnTo>
                  <a:lnTo>
                    <a:pt x="10629" y="18845"/>
                  </a:lnTo>
                  <a:lnTo>
                    <a:pt x="10807" y="19039"/>
                  </a:lnTo>
                  <a:lnTo>
                    <a:pt x="10956" y="18815"/>
                  </a:lnTo>
                  <a:lnTo>
                    <a:pt x="11135" y="19024"/>
                  </a:lnTo>
                  <a:lnTo>
                    <a:pt x="11298" y="18801"/>
                  </a:lnTo>
                  <a:lnTo>
                    <a:pt x="11477" y="19009"/>
                  </a:lnTo>
                  <a:lnTo>
                    <a:pt x="11641" y="18786"/>
                  </a:lnTo>
                  <a:lnTo>
                    <a:pt x="11819" y="18994"/>
                  </a:lnTo>
                  <a:lnTo>
                    <a:pt x="11968" y="18771"/>
                  </a:lnTo>
                  <a:lnTo>
                    <a:pt x="12147" y="18979"/>
                  </a:lnTo>
                  <a:lnTo>
                    <a:pt x="12311" y="18756"/>
                  </a:lnTo>
                  <a:lnTo>
                    <a:pt x="12489" y="18964"/>
                  </a:lnTo>
                  <a:lnTo>
                    <a:pt x="12653" y="18741"/>
                  </a:lnTo>
                  <a:lnTo>
                    <a:pt x="12832" y="18949"/>
                  </a:lnTo>
                  <a:lnTo>
                    <a:pt x="12995" y="18726"/>
                  </a:lnTo>
                  <a:lnTo>
                    <a:pt x="13174" y="18920"/>
                  </a:lnTo>
                  <a:lnTo>
                    <a:pt x="13338" y="18696"/>
                  </a:lnTo>
                  <a:lnTo>
                    <a:pt x="13516" y="18905"/>
                  </a:lnTo>
                  <a:lnTo>
                    <a:pt x="13680" y="18681"/>
                  </a:lnTo>
                  <a:lnTo>
                    <a:pt x="13859" y="18890"/>
                  </a:lnTo>
                  <a:lnTo>
                    <a:pt x="14008" y="18667"/>
                  </a:lnTo>
                  <a:lnTo>
                    <a:pt x="14186" y="18875"/>
                  </a:lnTo>
                  <a:lnTo>
                    <a:pt x="14350" y="18652"/>
                  </a:lnTo>
                  <a:lnTo>
                    <a:pt x="14529" y="18860"/>
                  </a:lnTo>
                  <a:lnTo>
                    <a:pt x="14692" y="18637"/>
                  </a:lnTo>
                  <a:lnTo>
                    <a:pt x="14871" y="18845"/>
                  </a:lnTo>
                  <a:lnTo>
                    <a:pt x="15020" y="18622"/>
                  </a:lnTo>
                  <a:lnTo>
                    <a:pt x="15213" y="18830"/>
                  </a:lnTo>
                  <a:lnTo>
                    <a:pt x="15377" y="18592"/>
                  </a:lnTo>
                  <a:lnTo>
                    <a:pt x="15556" y="18801"/>
                  </a:lnTo>
                  <a:lnTo>
                    <a:pt x="15719" y="18577"/>
                  </a:lnTo>
                  <a:lnTo>
                    <a:pt x="15898" y="18786"/>
                  </a:lnTo>
                  <a:lnTo>
                    <a:pt x="16062" y="18562"/>
                  </a:lnTo>
                  <a:lnTo>
                    <a:pt x="16240" y="18771"/>
                  </a:lnTo>
                  <a:lnTo>
                    <a:pt x="16389" y="18547"/>
                  </a:lnTo>
                  <a:lnTo>
                    <a:pt x="16568" y="18756"/>
                  </a:lnTo>
                  <a:lnTo>
                    <a:pt x="16731" y="18533"/>
                  </a:lnTo>
                  <a:lnTo>
                    <a:pt x="16910" y="18741"/>
                  </a:lnTo>
                  <a:lnTo>
                    <a:pt x="17074" y="18518"/>
                  </a:lnTo>
                  <a:lnTo>
                    <a:pt x="17252" y="18726"/>
                  </a:lnTo>
                  <a:lnTo>
                    <a:pt x="17401" y="18503"/>
                  </a:lnTo>
                  <a:lnTo>
                    <a:pt x="17595" y="18711"/>
                  </a:lnTo>
                  <a:lnTo>
                    <a:pt x="17759" y="18473"/>
                  </a:lnTo>
                  <a:lnTo>
                    <a:pt x="17937" y="18681"/>
                  </a:lnTo>
                  <a:lnTo>
                    <a:pt x="18101" y="18458"/>
                  </a:lnTo>
                  <a:lnTo>
                    <a:pt x="18279" y="18667"/>
                  </a:lnTo>
                  <a:lnTo>
                    <a:pt x="18428" y="18443"/>
                  </a:lnTo>
                  <a:lnTo>
                    <a:pt x="18607" y="18652"/>
                  </a:lnTo>
                  <a:lnTo>
                    <a:pt x="18771" y="18428"/>
                  </a:lnTo>
                  <a:lnTo>
                    <a:pt x="18949" y="18637"/>
                  </a:lnTo>
                  <a:lnTo>
                    <a:pt x="19113" y="18414"/>
                  </a:lnTo>
                  <a:lnTo>
                    <a:pt x="19292" y="18622"/>
                  </a:lnTo>
                  <a:lnTo>
                    <a:pt x="19441" y="18399"/>
                  </a:lnTo>
                  <a:lnTo>
                    <a:pt x="19619" y="18607"/>
                  </a:lnTo>
                  <a:lnTo>
                    <a:pt x="19783" y="18384"/>
                  </a:lnTo>
                  <a:lnTo>
                    <a:pt x="19976" y="18592"/>
                  </a:lnTo>
                  <a:lnTo>
                    <a:pt x="19976" y="18592"/>
                  </a:lnTo>
                  <a:lnTo>
                    <a:pt x="190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 flipH="1" rot="830811">
              <a:off x="5988163" y="1708127"/>
              <a:ext cx="300976" cy="142393"/>
            </a:xfrm>
            <a:custGeom>
              <a:rect b="b" l="l" r="r" t="t"/>
              <a:pathLst>
                <a:path extrusionOk="0" h="7994" w="12430">
                  <a:moveTo>
                    <a:pt x="1355" y="0"/>
                  </a:moveTo>
                  <a:lnTo>
                    <a:pt x="1623" y="596"/>
                  </a:lnTo>
                  <a:lnTo>
                    <a:pt x="1266" y="834"/>
                  </a:lnTo>
                  <a:lnTo>
                    <a:pt x="1295" y="1325"/>
                  </a:lnTo>
                  <a:lnTo>
                    <a:pt x="908" y="1906"/>
                  </a:lnTo>
                  <a:lnTo>
                    <a:pt x="908" y="2278"/>
                  </a:lnTo>
                  <a:lnTo>
                    <a:pt x="789" y="2546"/>
                  </a:lnTo>
                  <a:lnTo>
                    <a:pt x="506" y="2739"/>
                  </a:lnTo>
                  <a:lnTo>
                    <a:pt x="596" y="3364"/>
                  </a:lnTo>
                  <a:lnTo>
                    <a:pt x="0" y="3856"/>
                  </a:lnTo>
                  <a:lnTo>
                    <a:pt x="10866" y="7994"/>
                  </a:lnTo>
                  <a:lnTo>
                    <a:pt x="11194" y="7026"/>
                  </a:lnTo>
                  <a:lnTo>
                    <a:pt x="11149" y="6460"/>
                  </a:lnTo>
                  <a:lnTo>
                    <a:pt x="11745" y="6148"/>
                  </a:lnTo>
                  <a:lnTo>
                    <a:pt x="11506" y="5404"/>
                  </a:lnTo>
                  <a:lnTo>
                    <a:pt x="11879" y="5240"/>
                  </a:lnTo>
                  <a:lnTo>
                    <a:pt x="11923" y="4734"/>
                  </a:lnTo>
                  <a:lnTo>
                    <a:pt x="12429" y="421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9" name="Google Shape;959;p49"/>
          <p:cNvSpPr txBox="1"/>
          <p:nvPr>
            <p:ph type="title"/>
          </p:nvPr>
        </p:nvSpPr>
        <p:spPr>
          <a:xfrm rot="401642">
            <a:off x="3950382" y="2263214"/>
            <a:ext cx="4259337" cy="985322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Famous Botanical artists</a:t>
            </a:r>
            <a:endParaRPr sz="3900"/>
          </a:p>
        </p:txBody>
      </p:sp>
      <p:sp>
        <p:nvSpPr>
          <p:cNvPr id="960" name="Google Shape;960;p49"/>
          <p:cNvSpPr txBox="1"/>
          <p:nvPr>
            <p:ph idx="2" type="title"/>
          </p:nvPr>
        </p:nvSpPr>
        <p:spPr>
          <a:xfrm rot="402915">
            <a:off x="5740392" y="840102"/>
            <a:ext cx="1113439" cy="574246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61" name="Google Shape;961;p49"/>
          <p:cNvSpPr txBox="1"/>
          <p:nvPr/>
        </p:nvSpPr>
        <p:spPr>
          <a:xfrm rot="518278">
            <a:off x="4165482" y="3258716"/>
            <a:ext cx="3829134" cy="7695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Established as an art and formal science</a:t>
            </a:r>
            <a:endParaRPr>
              <a:solidFill>
                <a:schemeClr val="accent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962" name="Google Shape;962;p49"/>
          <p:cNvPicPr preferRelativeResize="0"/>
          <p:nvPr/>
        </p:nvPicPr>
        <p:blipFill rotWithShape="1">
          <a:blip r:embed="rId3">
            <a:alphaModFix/>
          </a:blip>
          <a:srcRect b="0" l="10821" r="10821" t="0"/>
          <a:stretch/>
        </p:blipFill>
        <p:spPr>
          <a:xfrm rot="-5819380">
            <a:off x="1674162" y="192413"/>
            <a:ext cx="1858815" cy="1921366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3" name="Google Shape;963;p49"/>
          <p:cNvPicPr preferRelativeResize="0"/>
          <p:nvPr/>
        </p:nvPicPr>
        <p:blipFill rotWithShape="1">
          <a:blip r:embed="rId4">
            <a:alphaModFix/>
          </a:blip>
          <a:srcRect b="2892" l="0" r="0" t="2892"/>
          <a:stretch/>
        </p:blipFill>
        <p:spPr>
          <a:xfrm rot="-4664279">
            <a:off x="1924213" y="2520271"/>
            <a:ext cx="1858908" cy="1921222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0"/>
          <p:cNvSpPr txBox="1"/>
          <p:nvPr>
            <p:ph idx="2" type="subTitle"/>
          </p:nvPr>
        </p:nvSpPr>
        <p:spPr>
          <a:xfrm>
            <a:off x="1369250" y="812750"/>
            <a:ext cx="3053100" cy="41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Huang Quan </a:t>
            </a:r>
            <a:r>
              <a:rPr lang="en" sz="1000">
                <a:solidFill>
                  <a:schemeClr val="dk1"/>
                </a:solidFill>
              </a:rPr>
              <a:t>[who-an chOO-an] </a:t>
            </a:r>
            <a:r>
              <a:rPr lang="en" sz="1000">
                <a:solidFill>
                  <a:schemeClr val="dk1"/>
                </a:solidFill>
              </a:rPr>
              <a:t>(</a:t>
            </a:r>
            <a:r>
              <a:rPr lang="en" sz="1000">
                <a:solidFill>
                  <a:schemeClr val="dk1"/>
                </a:solidFill>
              </a:rPr>
              <a:t>courtesy</a:t>
            </a:r>
            <a:r>
              <a:rPr lang="en" sz="1000">
                <a:solidFill>
                  <a:schemeClr val="dk1"/>
                </a:solidFill>
              </a:rPr>
              <a:t> name Yaoshu)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 sz="1000">
                <a:solidFill>
                  <a:schemeClr val="dk1"/>
                </a:solidFill>
              </a:rPr>
              <a:t>He began his study of painting at </a:t>
            </a:r>
            <a:r>
              <a:rPr b="0" lang="en" sz="1000">
                <a:solidFill>
                  <a:schemeClr val="dk1"/>
                </a:solidFill>
              </a:rPr>
              <a:t>the</a:t>
            </a:r>
            <a:r>
              <a:rPr b="0" lang="en" sz="1000">
                <a:solidFill>
                  <a:schemeClr val="dk1"/>
                </a:solidFill>
              </a:rPr>
              <a:t> age of 12 with the bird-and-flower painter, Diao Guangyin, in 903.</a:t>
            </a:r>
            <a:br>
              <a:rPr b="0" lang="en" sz="1000">
                <a:solidFill>
                  <a:schemeClr val="dk1"/>
                </a:solidFill>
              </a:rPr>
            </a:br>
            <a:br>
              <a:rPr b="0" lang="en" sz="1000">
                <a:solidFill>
                  <a:schemeClr val="dk1"/>
                </a:solidFill>
              </a:rPr>
            </a:br>
            <a:br>
              <a:rPr b="0" lang="en" sz="1000">
                <a:solidFill>
                  <a:schemeClr val="dk1"/>
                </a:solidFill>
              </a:rPr>
            </a:br>
            <a:r>
              <a:rPr b="0" lang="en" sz="1000">
                <a:solidFill>
                  <a:schemeClr val="dk1"/>
                </a:solidFill>
              </a:rPr>
              <a:t>By the time he was 16, he became an imperial attendant in the Paining Academy of Former Shu State,  and painter of the Queen of Former Shu. </a:t>
            </a:r>
            <a:br>
              <a:rPr b="0" lang="en" sz="1000">
                <a:solidFill>
                  <a:schemeClr val="dk1"/>
                </a:solidFill>
              </a:rPr>
            </a:br>
            <a:br>
              <a:rPr b="0" lang="en" sz="1000">
                <a:solidFill>
                  <a:schemeClr val="dk1"/>
                </a:solidFill>
              </a:rPr>
            </a:br>
            <a:r>
              <a:rPr b="0" lang="en" sz="1000">
                <a:solidFill>
                  <a:schemeClr val="dk1"/>
                </a:solidFill>
              </a:rPr>
              <a:t>He was a prolific artist, with a recorded 349 known works, but unfortunately few still exist today.</a:t>
            </a:r>
            <a:br>
              <a:rPr b="0" lang="en" sz="1000">
                <a:solidFill>
                  <a:schemeClr val="dk1"/>
                </a:solidFill>
              </a:rPr>
            </a:br>
            <a:br>
              <a:rPr b="0" lang="en" sz="1000">
                <a:solidFill>
                  <a:schemeClr val="dk1"/>
                </a:solidFill>
              </a:rPr>
            </a:br>
            <a:r>
              <a:rPr b="0" lang="en" sz="1000">
                <a:solidFill>
                  <a:schemeClr val="dk1"/>
                </a:solidFill>
              </a:rPr>
              <a:t>His paintings are based on rare palace birds, auspicious (lucky) birds, famous flowers and stones.</a:t>
            </a:r>
            <a:br>
              <a:rPr b="0" lang="en" sz="1000">
                <a:solidFill>
                  <a:schemeClr val="dk1"/>
                </a:solidFill>
              </a:rPr>
            </a:br>
            <a:br>
              <a:rPr b="0" lang="en" sz="1000">
                <a:solidFill>
                  <a:schemeClr val="dk1"/>
                </a:solidFill>
              </a:rPr>
            </a:br>
            <a:r>
              <a:rPr b="0" lang="en" sz="1000">
                <a:solidFill>
                  <a:schemeClr val="dk1"/>
                </a:solidFill>
              </a:rPr>
              <a:t> His style frequently used a pen to </a:t>
            </a:r>
            <a:r>
              <a:rPr b="0" lang="en" sz="1000">
                <a:solidFill>
                  <a:schemeClr val="dk1"/>
                </a:solidFill>
              </a:rPr>
              <a:t>outline</a:t>
            </a:r>
            <a:r>
              <a:rPr b="0" lang="en" sz="1000">
                <a:solidFill>
                  <a:schemeClr val="dk1"/>
                </a:solidFill>
              </a:rPr>
              <a:t> his works.</a:t>
            </a:r>
            <a:endParaRPr b="0" sz="1000">
              <a:solidFill>
                <a:schemeClr val="dk1"/>
              </a:solidFill>
            </a:endParaRPr>
          </a:p>
        </p:txBody>
      </p:sp>
      <p:sp>
        <p:nvSpPr>
          <p:cNvPr id="969" name="Google Shape;969;p50"/>
          <p:cNvSpPr txBox="1"/>
          <p:nvPr/>
        </p:nvSpPr>
        <p:spPr>
          <a:xfrm>
            <a:off x="1709150" y="5740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en" sz="22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Huang Quan </a:t>
            </a:r>
            <a:endParaRPr sz="2400">
              <a:solidFill>
                <a:schemeClr val="accent6"/>
              </a:solidFill>
              <a:highlight>
                <a:schemeClr val="dk1"/>
              </a:highlight>
            </a:endParaRPr>
          </a:p>
        </p:txBody>
      </p:sp>
      <p:sp>
        <p:nvSpPr>
          <p:cNvPr id="970" name="Google Shape;970;p50"/>
          <p:cNvSpPr txBox="1"/>
          <p:nvPr/>
        </p:nvSpPr>
        <p:spPr>
          <a:xfrm>
            <a:off x="5214575" y="4450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t/>
            </a: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971" name="Google Shape;971;p50"/>
          <p:cNvSpPr txBox="1"/>
          <p:nvPr/>
        </p:nvSpPr>
        <p:spPr>
          <a:xfrm>
            <a:off x="5524175" y="4201075"/>
            <a:ext cx="170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" sz="1000">
                <a:solidFill>
                  <a:schemeClr val="hlink"/>
                </a:solidFill>
                <a:uFill>
                  <a:noFill/>
                </a:uFill>
                <a:latin typeface="Special Elite"/>
                <a:ea typeface="Special Elite"/>
                <a:cs typeface="Special Elite"/>
                <a:sym typeface="Special Elite"/>
                <a:hlinkClick r:id="rId3"/>
              </a:rPr>
              <a:t>Huang Quan</a:t>
            </a:r>
            <a:br>
              <a:rPr lang="en"/>
            </a:br>
            <a:r>
              <a:rPr b="1" i="1" lang="en" sz="1000">
                <a:solidFill>
                  <a:schemeClr val="hlink"/>
                </a:solidFill>
                <a:uFill>
                  <a:noFill/>
                </a:uFill>
                <a:latin typeface="Special Elite"/>
                <a:ea typeface="Special Elite"/>
                <a:cs typeface="Special Elite"/>
                <a:sym typeface="Special Elite"/>
                <a:hlinkClick r:id="rId4"/>
              </a:rPr>
              <a:t>B</a:t>
            </a: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irds and Flowers</a:t>
            </a: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Silk</a:t>
            </a: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hlink"/>
                </a:solidFill>
                <a:uFill>
                  <a:noFill/>
                </a:uFill>
                <a:latin typeface="Special Elite"/>
                <a:ea typeface="Special Elite"/>
                <a:cs typeface="Special Elite"/>
                <a:sym typeface="Special Elite"/>
                <a:hlinkClick r:id="rId5"/>
              </a:rPr>
              <a:t>Decorative Art</a:t>
            </a: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26</a:t>
            </a: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× 23 cm.</a:t>
            </a:r>
            <a:endParaRPr sz="10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972" name="Google Shape;9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5650" y="250725"/>
            <a:ext cx="3897350" cy="40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50"/>
          <p:cNvSpPr/>
          <p:nvPr/>
        </p:nvSpPr>
        <p:spPr>
          <a:xfrm flipH="1" rot="-668993">
            <a:off x="4317655" y="87217"/>
            <a:ext cx="957755" cy="638309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50"/>
          <p:cNvSpPr/>
          <p:nvPr/>
        </p:nvSpPr>
        <p:spPr>
          <a:xfrm flipH="1" rot="-668993">
            <a:off x="7864255" y="3968292"/>
            <a:ext cx="957755" cy="638309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5" name="Google Shape;975;p50"/>
          <p:cNvGrpSpPr/>
          <p:nvPr/>
        </p:nvGrpSpPr>
        <p:grpSpPr>
          <a:xfrm>
            <a:off x="4259775" y="812750"/>
            <a:ext cx="1973525" cy="1662300"/>
            <a:chOff x="4259775" y="812750"/>
            <a:chExt cx="1973525" cy="1662300"/>
          </a:xfrm>
        </p:grpSpPr>
        <p:sp>
          <p:nvSpPr>
            <p:cNvPr id="976" name="Google Shape;976;p50"/>
            <p:cNvSpPr/>
            <p:nvPr/>
          </p:nvSpPr>
          <p:spPr>
            <a:xfrm>
              <a:off x="4259775" y="814675"/>
              <a:ext cx="1864200" cy="16500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0"/>
            <p:cNvSpPr txBox="1"/>
            <p:nvPr/>
          </p:nvSpPr>
          <p:spPr>
            <a:xfrm>
              <a:off x="4268300" y="812750"/>
              <a:ext cx="19650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dk1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*How would you classify this art work?</a:t>
              </a:r>
              <a:br>
                <a:rPr b="1" lang="en" sz="1600">
                  <a:solidFill>
                    <a:schemeClr val="dk1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</a:br>
              <a:r>
                <a:rPr b="1" lang="en" sz="1600">
                  <a:solidFill>
                    <a:schemeClr val="dk1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(portrait, still life, landscape, etc.)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1"/>
          <p:cNvSpPr txBox="1"/>
          <p:nvPr/>
        </p:nvSpPr>
        <p:spPr>
          <a:xfrm>
            <a:off x="1363825" y="2480325"/>
            <a:ext cx="37968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(AKA Lang Shining )                       </a:t>
            </a:r>
            <a:r>
              <a:rPr b="1"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Lived: </a:t>
            </a: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1688-1766 </a:t>
            </a:r>
            <a:b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  <a:t>Hailing from  San </a:t>
            </a:r>
            <a: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  <a:t>Marcelino</a:t>
            </a:r>
            <a: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  <a:t> district of  Milan, Italy, he was educated at home with a private tutor and later learned to paint under the guidance of a master. By 19, he became an Jesuit lay brother. </a:t>
            </a:r>
            <a:b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endParaRPr sz="900">
              <a:solidFill>
                <a:srgbClr val="222222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  <a:t>Jesuits</a:t>
            </a:r>
            <a:r>
              <a:rPr lang="en" sz="900">
                <a:solidFill>
                  <a:srgbClr val="222222"/>
                </a:solidFill>
                <a:latin typeface="Special Elite"/>
                <a:ea typeface="Special Elite"/>
                <a:cs typeface="Special Elite"/>
                <a:sym typeface="Special Elite"/>
              </a:rPr>
              <a:t> in China made a request for a painter to work for </a:t>
            </a: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emperor. His skill was </a:t>
            </a: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appreciated</a:t>
            </a: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especially</a:t>
            </a: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 by the Qianlong Emperor, and he served him for 30 of his 50 years in court.</a:t>
            </a:r>
            <a:b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900">
                <a:solidFill>
                  <a:srgbClr val="1C1E21"/>
                </a:solidFill>
                <a:latin typeface="Special Elite"/>
                <a:ea typeface="Special Elite"/>
                <a:cs typeface="Special Elite"/>
                <a:sym typeface="Special Elite"/>
              </a:rPr>
              <a:t>Through his time spent there, he blended both Chinese and European styles in his works. </a:t>
            </a:r>
            <a:br>
              <a:rPr lang="en" sz="1100">
                <a:solidFill>
                  <a:srgbClr val="1C1E21"/>
                </a:solidFill>
              </a:rPr>
            </a:br>
            <a:br>
              <a:rPr lang="en" sz="1100">
                <a:solidFill>
                  <a:srgbClr val="1C1E21"/>
                </a:solidFill>
              </a:rPr>
            </a:br>
            <a:endParaRPr/>
          </a:p>
        </p:txBody>
      </p:sp>
      <p:sp>
        <p:nvSpPr>
          <p:cNvPr id="983" name="Google Shape;983;p51"/>
          <p:cNvSpPr txBox="1"/>
          <p:nvPr/>
        </p:nvSpPr>
        <p:spPr>
          <a:xfrm>
            <a:off x="2195700" y="88575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6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Giuseppe Castiglione</a:t>
            </a:r>
            <a:endParaRPr sz="2200">
              <a:solidFill>
                <a:schemeClr val="accent6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984" name="Google Shape;9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375" y="607700"/>
            <a:ext cx="3365951" cy="34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51"/>
          <p:cNvPicPr preferRelativeResize="0"/>
          <p:nvPr/>
        </p:nvPicPr>
        <p:blipFill rotWithShape="1">
          <a:blip r:embed="rId4">
            <a:alphaModFix/>
          </a:blip>
          <a:srcRect b="2892" l="0" r="0" t="2892"/>
          <a:stretch/>
        </p:blipFill>
        <p:spPr>
          <a:xfrm rot="-5819380">
            <a:off x="2766287" y="584413"/>
            <a:ext cx="1858815" cy="1921366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6" name="Google Shape;986;p51"/>
          <p:cNvSpPr/>
          <p:nvPr/>
        </p:nvSpPr>
        <p:spPr>
          <a:xfrm flipH="1" rot="3399354">
            <a:off x="4093122" y="646193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51"/>
          <p:cNvSpPr/>
          <p:nvPr/>
        </p:nvSpPr>
        <p:spPr>
          <a:xfrm flipH="1" rot="-4815481">
            <a:off x="2335760" y="1663288"/>
            <a:ext cx="957714" cy="638326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51"/>
          <p:cNvSpPr/>
          <p:nvPr/>
        </p:nvSpPr>
        <p:spPr>
          <a:xfrm flipH="1" rot="3399354">
            <a:off x="8218260" y="377368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51"/>
          <p:cNvSpPr/>
          <p:nvPr/>
        </p:nvSpPr>
        <p:spPr>
          <a:xfrm flipH="1" rot="3399354">
            <a:off x="4994510" y="3532043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51"/>
          <p:cNvSpPr txBox="1"/>
          <p:nvPr/>
        </p:nvSpPr>
        <p:spPr>
          <a:xfrm>
            <a:off x="5568375" y="41692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Lang Shining (郎世寧, 1688-1766)</a:t>
            </a:r>
            <a:r>
              <a:rPr lang="en" sz="1000">
                <a:solidFill>
                  <a:srgbClr val="212121"/>
                </a:solidFill>
                <a:latin typeface="Special Elite"/>
                <a:ea typeface="Special Elite"/>
                <a:cs typeface="Special Elite"/>
                <a:sym typeface="Special Elite"/>
              </a:rPr>
              <a:t>, Qing Dynasty (1644-1911)</a:t>
            </a:r>
            <a:endParaRPr sz="1000">
              <a:solidFill>
                <a:srgbClr val="21212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Peonies in vase.</a:t>
            </a:r>
            <a:endParaRPr sz="10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12121"/>
                </a:solidFill>
                <a:latin typeface="Special Elite"/>
                <a:ea typeface="Special Elite"/>
                <a:cs typeface="Special Elite"/>
                <a:sym typeface="Special Elite"/>
              </a:rPr>
              <a:t>Hanging scroll, ink and colors on silk, 113.4 x 59.5 cm, National Palace Museum, Taipe</a:t>
            </a:r>
            <a:endParaRPr sz="13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grpSp>
        <p:nvGrpSpPr>
          <p:cNvPr id="991" name="Google Shape;991;p51"/>
          <p:cNvGrpSpPr/>
          <p:nvPr/>
        </p:nvGrpSpPr>
        <p:grpSpPr>
          <a:xfrm>
            <a:off x="888500" y="821150"/>
            <a:ext cx="1857000" cy="1084375"/>
            <a:chOff x="888500" y="821150"/>
            <a:chExt cx="1857000" cy="1084375"/>
          </a:xfrm>
        </p:grpSpPr>
        <p:sp>
          <p:nvSpPr>
            <p:cNvPr id="992" name="Google Shape;992;p51"/>
            <p:cNvSpPr/>
            <p:nvPr/>
          </p:nvSpPr>
          <p:spPr>
            <a:xfrm>
              <a:off x="932050" y="897525"/>
              <a:ext cx="1767300" cy="10080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1"/>
            <p:cNvSpPr txBox="1"/>
            <p:nvPr/>
          </p:nvSpPr>
          <p:spPr>
            <a:xfrm>
              <a:off x="888500" y="821150"/>
              <a:ext cx="18570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Special Elite"/>
                  <a:ea typeface="Special Elite"/>
                  <a:cs typeface="Special Elite"/>
                  <a:sym typeface="Special Elite"/>
                </a:rPr>
                <a:t>*How do you think the artist came up with ideas for their artwork?</a:t>
              </a:r>
              <a:endParaRPr b="1">
                <a:latin typeface="Special Elite"/>
                <a:ea typeface="Special Elite"/>
                <a:cs typeface="Special Elite"/>
                <a:sym typeface="Special Elite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2"/>
          <p:cNvSpPr txBox="1"/>
          <p:nvPr>
            <p:ph idx="1" type="subTitle"/>
          </p:nvPr>
        </p:nvSpPr>
        <p:spPr>
          <a:xfrm>
            <a:off x="1406075" y="1970550"/>
            <a:ext cx="418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" sz="1000"/>
              <a:t>Lived: April 2, 1647 - January 13, 1717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" sz="1000"/>
            </a:br>
            <a:r>
              <a:rPr lang="en" sz="1000">
                <a:solidFill>
                  <a:srgbClr val="3F3F3F"/>
                </a:solidFill>
              </a:rPr>
              <a:t>Born Frankfurt, Germany to a family of Swiss heritage. This is a centre for the silk trade - and the </a:t>
            </a:r>
            <a:r>
              <a:rPr lang="en" sz="1000">
                <a:solidFill>
                  <a:srgbClr val="3F3F3F"/>
                </a:solidFill>
              </a:rPr>
              <a:t>silkworm</a:t>
            </a:r>
            <a:r>
              <a:rPr lang="en" sz="1000">
                <a:solidFill>
                  <a:srgbClr val="3F3F3F"/>
                </a:solidFill>
              </a:rPr>
              <a:t> was very important to the town.</a:t>
            </a:r>
            <a:endParaRPr sz="1000">
              <a:solidFill>
                <a:srgbClr val="3F3F3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Maria was a woman of both Art and Science</a:t>
            </a:r>
            <a:br>
              <a:rPr lang="en" sz="1000"/>
            </a:br>
            <a:r>
              <a:rPr lang="en" sz="1000"/>
              <a:t>She was a Naturalist, an Entomologist and a Botanical Illustrator who was the first to record metamorphosis of insects.</a:t>
            </a:r>
            <a:br>
              <a:rPr lang="en" sz="1000"/>
            </a:b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Merian's ran an all-female scientific illustration workshop in Europe and she used the money she made from her scientific illustration to fund research trips to South America - in an age when science was largely the pursuit of independently wealthy men, Merian was (even more!) unusual in that she made her living from art and science.</a:t>
            </a:r>
            <a:endParaRPr sz="1000"/>
          </a:p>
        </p:txBody>
      </p:sp>
      <p:sp>
        <p:nvSpPr>
          <p:cNvPr id="999" name="Google Shape;999;p52"/>
          <p:cNvSpPr txBox="1"/>
          <p:nvPr>
            <p:ph idx="2" type="subTitle"/>
          </p:nvPr>
        </p:nvSpPr>
        <p:spPr>
          <a:xfrm>
            <a:off x="2854850" y="158650"/>
            <a:ext cx="4480200" cy="80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highlight>
                  <a:srgbClr val="000000"/>
                </a:highlight>
              </a:rPr>
              <a:t>Maria Sibylla Merian</a:t>
            </a:r>
            <a:endParaRPr sz="1700"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0" name="Google Shape;1000;p52"/>
          <p:cNvPicPr preferRelativeResize="0"/>
          <p:nvPr/>
        </p:nvPicPr>
        <p:blipFill rotWithShape="1">
          <a:blip r:embed="rId3">
            <a:alphaModFix/>
          </a:blip>
          <a:srcRect b="0" l="10821" r="10821" t="0"/>
          <a:stretch/>
        </p:blipFill>
        <p:spPr>
          <a:xfrm rot="-5819380">
            <a:off x="1674162" y="192413"/>
            <a:ext cx="1858815" cy="1921366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1" name="Google Shape;1001;p52"/>
          <p:cNvSpPr/>
          <p:nvPr/>
        </p:nvSpPr>
        <p:spPr>
          <a:xfrm flipH="1" rot="3399354">
            <a:off x="2907660" y="143168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52"/>
          <p:cNvSpPr/>
          <p:nvPr/>
        </p:nvSpPr>
        <p:spPr>
          <a:xfrm flipH="1" rot="-4815481">
            <a:off x="1134485" y="1245088"/>
            <a:ext cx="957714" cy="638326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52"/>
          <p:cNvSpPr txBox="1"/>
          <p:nvPr/>
        </p:nvSpPr>
        <p:spPr>
          <a:xfrm>
            <a:off x="5515325" y="4475275"/>
            <a:ext cx="327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Plate 1 from Metamorphosis in Surinam by Maria Sibylla Merian</a:t>
            </a: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 by Merian (c. between 1701 and 1705) Hand coloured copper engraving 20 1/2 x 14 1/2 in</a:t>
            </a: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grpSp>
        <p:nvGrpSpPr>
          <p:cNvPr id="1004" name="Google Shape;1004;p52"/>
          <p:cNvGrpSpPr/>
          <p:nvPr/>
        </p:nvGrpSpPr>
        <p:grpSpPr>
          <a:xfrm>
            <a:off x="3893875" y="948875"/>
            <a:ext cx="1695700" cy="831300"/>
            <a:chOff x="3893875" y="948875"/>
            <a:chExt cx="1695700" cy="831300"/>
          </a:xfrm>
        </p:grpSpPr>
        <p:sp>
          <p:nvSpPr>
            <p:cNvPr id="1005" name="Google Shape;1005;p52"/>
            <p:cNvSpPr/>
            <p:nvPr/>
          </p:nvSpPr>
          <p:spPr>
            <a:xfrm>
              <a:off x="3893875" y="980375"/>
              <a:ext cx="1567200" cy="752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2"/>
            <p:cNvSpPr txBox="1"/>
            <p:nvPr/>
          </p:nvSpPr>
          <p:spPr>
            <a:xfrm>
              <a:off x="3961175" y="948875"/>
              <a:ext cx="16284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Special Elite"/>
                  <a:ea typeface="Special Elite"/>
                  <a:cs typeface="Special Elite"/>
                  <a:sym typeface="Special Elite"/>
                </a:rPr>
                <a:t>*What objects do you see in the artwork?</a:t>
              </a:r>
              <a:endParaRPr b="1">
                <a:latin typeface="Special Elite"/>
                <a:ea typeface="Special Elite"/>
                <a:cs typeface="Special Elite"/>
                <a:sym typeface="Special Elite"/>
              </a:endParaRPr>
            </a:p>
          </p:txBody>
        </p:sp>
      </p:grpSp>
      <p:pic>
        <p:nvPicPr>
          <p:cNvPr id="1007" name="Google Shape;10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550" y="466425"/>
            <a:ext cx="2762999" cy="400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3"/>
          <p:cNvSpPr txBox="1"/>
          <p:nvPr>
            <p:ph idx="1" type="subTitle"/>
          </p:nvPr>
        </p:nvSpPr>
        <p:spPr>
          <a:xfrm>
            <a:off x="1291925" y="2382625"/>
            <a:ext cx="4097100" cy="22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Lived: </a:t>
            </a:r>
            <a:r>
              <a:rPr b="1" lang="en" sz="1000"/>
              <a:t> July 10, 1759 – June 19, 1840</a:t>
            </a:r>
            <a:br>
              <a:rPr lang="en" sz="1000"/>
            </a:br>
            <a:br>
              <a:rPr lang="en" sz="1000"/>
            </a:br>
            <a:r>
              <a:rPr lang="en" sz="1000"/>
              <a:t>Born in Belgium, trained by botanists in France and created most of his work there.</a:t>
            </a:r>
            <a:br>
              <a:rPr lang="en" sz="1000"/>
            </a:br>
            <a:br>
              <a:rPr lang="en" sz="1000"/>
            </a:br>
            <a:r>
              <a:rPr lang="en" sz="1000"/>
              <a:t>He was a </a:t>
            </a:r>
            <a:r>
              <a:rPr b="1" lang="en" sz="1000"/>
              <a:t>prolific</a:t>
            </a:r>
            <a:r>
              <a:rPr lang="en" sz="1000"/>
              <a:t> artist, he produced over 2,100 paintings for published plates depicting over 1,800 different species, many of which had never been rendered before. </a:t>
            </a:r>
            <a:br>
              <a:rPr lang="en" sz="1000"/>
            </a:br>
            <a:br>
              <a:rPr lang="en" sz="1000"/>
            </a:br>
            <a:r>
              <a:rPr lang="en" sz="1000">
                <a:solidFill>
                  <a:srgbClr val="3F3F3F"/>
                </a:solidFill>
              </a:rPr>
              <a:t>His two famous books were:</a:t>
            </a:r>
            <a:endParaRPr sz="10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3F3F3F"/>
                </a:solidFill>
              </a:rPr>
              <a:t>Les Liliacees</a:t>
            </a:r>
            <a:r>
              <a:rPr lang="en" sz="1000">
                <a:solidFill>
                  <a:srgbClr val="3F3F3F"/>
                </a:solidFill>
              </a:rPr>
              <a:t> (1802 - 15) 500 plates of lilies</a:t>
            </a:r>
            <a:br>
              <a:rPr lang="en" sz="1000">
                <a:solidFill>
                  <a:srgbClr val="3F3F3F"/>
                </a:solidFill>
              </a:rPr>
            </a:br>
            <a:r>
              <a:rPr i="1" lang="en" sz="1000">
                <a:solidFill>
                  <a:srgbClr val="3F3F3F"/>
                </a:solidFill>
              </a:rPr>
              <a:t>Les Roses</a:t>
            </a:r>
            <a:r>
              <a:rPr lang="en" sz="1000">
                <a:solidFill>
                  <a:srgbClr val="3F3F3F"/>
                </a:solidFill>
              </a:rPr>
              <a:t> (1817 - 21) He's best known for his roses. His series of rose paintings are his finest work.</a:t>
            </a:r>
            <a:endParaRPr sz="10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/>
            </a:br>
            <a:r>
              <a:rPr lang="en" sz="1000"/>
              <a:t>He painted for the kings of France from Louis XVI to Louis-Philippe, and was an art tutor to Queen Marie Antoinette .</a:t>
            </a:r>
            <a:endParaRPr sz="1000"/>
          </a:p>
        </p:txBody>
      </p:sp>
      <p:sp>
        <p:nvSpPr>
          <p:cNvPr id="1013" name="Google Shape;1013;p53"/>
          <p:cNvSpPr txBox="1"/>
          <p:nvPr>
            <p:ph type="title"/>
          </p:nvPr>
        </p:nvSpPr>
        <p:spPr>
          <a:xfrm>
            <a:off x="3483775" y="106175"/>
            <a:ext cx="477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Pierre- Joseph Redouté</a:t>
            </a:r>
            <a:endParaRPr/>
          </a:p>
        </p:txBody>
      </p:sp>
      <p:pic>
        <p:nvPicPr>
          <p:cNvPr id="1014" name="Google Shape;1014;p53"/>
          <p:cNvPicPr preferRelativeResize="0"/>
          <p:nvPr/>
        </p:nvPicPr>
        <p:blipFill rotWithShape="1">
          <a:blip r:embed="rId3">
            <a:alphaModFix/>
          </a:blip>
          <a:srcRect b="0" l="10454" r="10462" t="0"/>
          <a:stretch/>
        </p:blipFill>
        <p:spPr>
          <a:xfrm rot="-5819111">
            <a:off x="1499006" y="-19948"/>
            <a:ext cx="2195496" cy="2269247"/>
          </a:xfrm>
          <a:prstGeom prst="flowChartDelay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5" name="Google Shape;1015;p53"/>
          <p:cNvSpPr/>
          <p:nvPr/>
        </p:nvSpPr>
        <p:spPr>
          <a:xfrm flipH="1" rot="4298771">
            <a:off x="3027752" y="135436"/>
            <a:ext cx="957758" cy="63830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53"/>
          <p:cNvSpPr/>
          <p:nvPr/>
        </p:nvSpPr>
        <p:spPr>
          <a:xfrm flipH="1" rot="-4815481">
            <a:off x="968560" y="1363126"/>
            <a:ext cx="957714" cy="638326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7" name="Google Shape;101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788" y="565475"/>
            <a:ext cx="3112831" cy="4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53"/>
          <p:cNvSpPr txBox="1"/>
          <p:nvPr/>
        </p:nvSpPr>
        <p:spPr>
          <a:xfrm>
            <a:off x="4988950" y="4669375"/>
            <a:ext cx="380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A Flowering Cactus: Heliocereus Speciosus</a:t>
            </a: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, 1831</a:t>
            </a: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Watercolor on Vellum   27 3/4 × 22 1/2 in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019" name="Google Shape;1019;p53"/>
          <p:cNvSpPr txBox="1"/>
          <p:nvPr/>
        </p:nvSpPr>
        <p:spPr>
          <a:xfrm>
            <a:off x="3961375" y="760675"/>
            <a:ext cx="1932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</p:txBody>
      </p:sp>
      <p:grpSp>
        <p:nvGrpSpPr>
          <p:cNvPr id="1020" name="Google Shape;1020;p53"/>
          <p:cNvGrpSpPr/>
          <p:nvPr/>
        </p:nvGrpSpPr>
        <p:grpSpPr>
          <a:xfrm>
            <a:off x="3856450" y="872225"/>
            <a:ext cx="1932900" cy="831300"/>
            <a:chOff x="3856450" y="872225"/>
            <a:chExt cx="1932900" cy="831300"/>
          </a:xfrm>
        </p:grpSpPr>
        <p:sp>
          <p:nvSpPr>
            <p:cNvPr id="1021" name="Google Shape;1021;p53"/>
            <p:cNvSpPr/>
            <p:nvPr/>
          </p:nvSpPr>
          <p:spPr>
            <a:xfrm>
              <a:off x="3856450" y="890825"/>
              <a:ext cx="1822800" cy="7941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3"/>
            <p:cNvSpPr txBox="1"/>
            <p:nvPr/>
          </p:nvSpPr>
          <p:spPr>
            <a:xfrm>
              <a:off x="3856450" y="872225"/>
              <a:ext cx="19329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Special Elite"/>
                  <a:ea typeface="Special Elite"/>
                  <a:cs typeface="Special Elite"/>
                  <a:sym typeface="Special Elite"/>
                </a:rPr>
                <a:t>What style of art is used in the art work?</a:t>
              </a:r>
              <a:endParaRPr b="1">
                <a:latin typeface="Special Elite"/>
                <a:ea typeface="Special Elite"/>
                <a:cs typeface="Special Elite"/>
                <a:sym typeface="Special Elite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54"/>
          <p:cNvSpPr txBox="1"/>
          <p:nvPr>
            <p:ph type="title"/>
          </p:nvPr>
        </p:nvSpPr>
        <p:spPr>
          <a:xfrm>
            <a:off x="2786375" y="40825"/>
            <a:ext cx="635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PLANTS OF THE GLOBE</a:t>
            </a:r>
            <a:endParaRPr/>
          </a:p>
        </p:txBody>
      </p:sp>
      <p:grpSp>
        <p:nvGrpSpPr>
          <p:cNvPr id="1028" name="Google Shape;1028;p54"/>
          <p:cNvGrpSpPr/>
          <p:nvPr/>
        </p:nvGrpSpPr>
        <p:grpSpPr>
          <a:xfrm>
            <a:off x="2713529" y="1017741"/>
            <a:ext cx="6303362" cy="3723971"/>
            <a:chOff x="238125" y="732525"/>
            <a:chExt cx="7130500" cy="4241425"/>
          </a:xfrm>
        </p:grpSpPr>
        <p:sp>
          <p:nvSpPr>
            <p:cNvPr id="1029" name="Google Shape;1029;p54"/>
            <p:cNvSpPr/>
            <p:nvPr/>
          </p:nvSpPr>
          <p:spPr>
            <a:xfrm>
              <a:off x="3175800" y="1003350"/>
              <a:ext cx="3741725" cy="3331975"/>
            </a:xfrm>
            <a:custGeom>
              <a:rect b="b" l="l" r="r" t="t"/>
              <a:pathLst>
                <a:path extrusionOk="0" h="133279" w="149669">
                  <a:moveTo>
                    <a:pt x="81445" y="1"/>
                  </a:moveTo>
                  <a:lnTo>
                    <a:pt x="79450" y="1466"/>
                  </a:lnTo>
                  <a:lnTo>
                    <a:pt x="78288" y="3145"/>
                  </a:lnTo>
                  <a:lnTo>
                    <a:pt x="77341" y="834"/>
                  </a:lnTo>
                  <a:lnTo>
                    <a:pt x="75131" y="834"/>
                  </a:lnTo>
                  <a:lnTo>
                    <a:pt x="73868" y="2413"/>
                  </a:lnTo>
                  <a:lnTo>
                    <a:pt x="73161" y="4888"/>
                  </a:lnTo>
                  <a:lnTo>
                    <a:pt x="69891" y="7325"/>
                  </a:lnTo>
                  <a:lnTo>
                    <a:pt x="68313" y="10330"/>
                  </a:lnTo>
                  <a:lnTo>
                    <a:pt x="69474" y="11466"/>
                  </a:lnTo>
                  <a:lnTo>
                    <a:pt x="66318" y="13247"/>
                  </a:lnTo>
                  <a:lnTo>
                    <a:pt x="67782" y="14825"/>
                  </a:lnTo>
                  <a:lnTo>
                    <a:pt x="69790" y="15873"/>
                  </a:lnTo>
                  <a:lnTo>
                    <a:pt x="68729" y="16504"/>
                  </a:lnTo>
                  <a:lnTo>
                    <a:pt x="65888" y="14812"/>
                  </a:lnTo>
                  <a:lnTo>
                    <a:pt x="65257" y="16605"/>
                  </a:lnTo>
                  <a:lnTo>
                    <a:pt x="63994" y="17439"/>
                  </a:lnTo>
                  <a:lnTo>
                    <a:pt x="65358" y="21644"/>
                  </a:lnTo>
                  <a:lnTo>
                    <a:pt x="67050" y="21959"/>
                  </a:lnTo>
                  <a:lnTo>
                    <a:pt x="68199" y="22906"/>
                  </a:lnTo>
                  <a:cubicBezTo>
                    <a:pt x="67252" y="23336"/>
                    <a:pt x="65674" y="23651"/>
                    <a:pt x="65674" y="23651"/>
                  </a:cubicBezTo>
                  <a:lnTo>
                    <a:pt x="66419" y="25230"/>
                  </a:lnTo>
                  <a:lnTo>
                    <a:pt x="65358" y="26593"/>
                  </a:lnTo>
                  <a:lnTo>
                    <a:pt x="63577" y="25962"/>
                  </a:lnTo>
                  <a:lnTo>
                    <a:pt x="64625" y="23967"/>
                  </a:lnTo>
                  <a:lnTo>
                    <a:pt x="63262" y="20394"/>
                  </a:lnTo>
                  <a:lnTo>
                    <a:pt x="62214" y="17439"/>
                  </a:lnTo>
                  <a:lnTo>
                    <a:pt x="61368" y="15343"/>
                  </a:lnTo>
                  <a:lnTo>
                    <a:pt x="59688" y="14711"/>
                  </a:lnTo>
                  <a:lnTo>
                    <a:pt x="58842" y="18386"/>
                  </a:lnTo>
                  <a:lnTo>
                    <a:pt x="58792" y="21012"/>
                  </a:lnTo>
                  <a:lnTo>
                    <a:pt x="60951" y="22906"/>
                  </a:lnTo>
                  <a:lnTo>
                    <a:pt x="60951" y="24485"/>
                  </a:lnTo>
                  <a:lnTo>
                    <a:pt x="58009" y="23020"/>
                  </a:lnTo>
                  <a:lnTo>
                    <a:pt x="55319" y="22389"/>
                  </a:lnTo>
                  <a:lnTo>
                    <a:pt x="54978" y="23437"/>
                  </a:lnTo>
                  <a:lnTo>
                    <a:pt x="55547" y="24598"/>
                  </a:lnTo>
                  <a:lnTo>
                    <a:pt x="52516" y="25230"/>
                  </a:lnTo>
                  <a:lnTo>
                    <a:pt x="48526" y="27326"/>
                  </a:lnTo>
                  <a:lnTo>
                    <a:pt x="46632" y="29535"/>
                  </a:lnTo>
                  <a:lnTo>
                    <a:pt x="46114" y="26909"/>
                  </a:lnTo>
                  <a:lnTo>
                    <a:pt x="44852" y="26391"/>
                  </a:lnTo>
                  <a:lnTo>
                    <a:pt x="44536" y="29119"/>
                  </a:lnTo>
                  <a:lnTo>
                    <a:pt x="42326" y="30381"/>
                  </a:lnTo>
                  <a:lnTo>
                    <a:pt x="43488" y="32162"/>
                  </a:lnTo>
                  <a:lnTo>
                    <a:pt x="41379" y="32061"/>
                  </a:lnTo>
                  <a:lnTo>
                    <a:pt x="40647" y="33223"/>
                  </a:lnTo>
                  <a:lnTo>
                    <a:pt x="39169" y="30381"/>
                  </a:lnTo>
                  <a:lnTo>
                    <a:pt x="37490" y="29119"/>
                  </a:lnTo>
                  <a:lnTo>
                    <a:pt x="37490" y="29119"/>
                  </a:lnTo>
                  <a:lnTo>
                    <a:pt x="40748" y="29750"/>
                  </a:lnTo>
                  <a:lnTo>
                    <a:pt x="42225" y="28803"/>
                  </a:lnTo>
                  <a:lnTo>
                    <a:pt x="41379" y="26593"/>
                  </a:lnTo>
                  <a:lnTo>
                    <a:pt x="37806" y="24699"/>
                  </a:lnTo>
                  <a:lnTo>
                    <a:pt x="35078" y="23538"/>
                  </a:lnTo>
                  <a:lnTo>
                    <a:pt x="32654" y="22906"/>
                  </a:lnTo>
                  <a:lnTo>
                    <a:pt x="29181" y="24068"/>
                  </a:lnTo>
                  <a:lnTo>
                    <a:pt x="25292" y="28172"/>
                  </a:lnTo>
                  <a:lnTo>
                    <a:pt x="22767" y="31745"/>
                  </a:lnTo>
                  <a:lnTo>
                    <a:pt x="21403" y="34586"/>
                  </a:lnTo>
                  <a:lnTo>
                    <a:pt x="18878" y="37112"/>
                  </a:lnTo>
                  <a:lnTo>
                    <a:pt x="18082" y="38892"/>
                  </a:lnTo>
                  <a:lnTo>
                    <a:pt x="19130" y="42680"/>
                  </a:lnTo>
                  <a:lnTo>
                    <a:pt x="20923" y="42364"/>
                  </a:lnTo>
                  <a:lnTo>
                    <a:pt x="22186" y="40786"/>
                  </a:lnTo>
                  <a:lnTo>
                    <a:pt x="23651" y="43311"/>
                  </a:lnTo>
                  <a:lnTo>
                    <a:pt x="23449" y="44776"/>
                  </a:lnTo>
                  <a:lnTo>
                    <a:pt x="26441" y="45092"/>
                  </a:lnTo>
                  <a:cubicBezTo>
                    <a:pt x="26441" y="45092"/>
                    <a:pt x="28058" y="42882"/>
                    <a:pt x="28058" y="42566"/>
                  </a:cubicBezTo>
                  <a:cubicBezTo>
                    <a:pt x="28058" y="42251"/>
                    <a:pt x="28487" y="40256"/>
                    <a:pt x="28487" y="40256"/>
                  </a:cubicBezTo>
                  <a:lnTo>
                    <a:pt x="26909" y="37932"/>
                  </a:lnTo>
                  <a:lnTo>
                    <a:pt x="27111" y="35622"/>
                  </a:lnTo>
                  <a:lnTo>
                    <a:pt x="28904" y="34157"/>
                  </a:lnTo>
                  <a:lnTo>
                    <a:pt x="29535" y="32364"/>
                  </a:lnTo>
                  <a:lnTo>
                    <a:pt x="30899" y="31202"/>
                  </a:lnTo>
                  <a:lnTo>
                    <a:pt x="32376" y="32263"/>
                  </a:lnTo>
                  <a:lnTo>
                    <a:pt x="29535" y="35836"/>
                  </a:lnTo>
                  <a:lnTo>
                    <a:pt x="30684" y="39309"/>
                  </a:lnTo>
                  <a:lnTo>
                    <a:pt x="32477" y="39523"/>
                  </a:lnTo>
                  <a:lnTo>
                    <a:pt x="35002" y="38778"/>
                  </a:lnTo>
                  <a:lnTo>
                    <a:pt x="36467" y="39725"/>
                  </a:lnTo>
                  <a:lnTo>
                    <a:pt x="34257" y="41089"/>
                  </a:lnTo>
                  <a:lnTo>
                    <a:pt x="31416" y="41203"/>
                  </a:lnTo>
                  <a:lnTo>
                    <a:pt x="31101" y="42983"/>
                  </a:lnTo>
                  <a:lnTo>
                    <a:pt x="29952" y="44360"/>
                  </a:lnTo>
                  <a:lnTo>
                    <a:pt x="29219" y="46822"/>
                  </a:lnTo>
                  <a:lnTo>
                    <a:pt x="25532" y="47504"/>
                  </a:lnTo>
                  <a:lnTo>
                    <a:pt x="21555" y="47504"/>
                  </a:lnTo>
                  <a:lnTo>
                    <a:pt x="22287" y="45092"/>
                  </a:lnTo>
                  <a:lnTo>
                    <a:pt x="21239" y="43880"/>
                  </a:lnTo>
                  <a:lnTo>
                    <a:pt x="19976" y="45382"/>
                  </a:lnTo>
                  <a:lnTo>
                    <a:pt x="19762" y="48072"/>
                  </a:lnTo>
                  <a:lnTo>
                    <a:pt x="17022" y="49208"/>
                  </a:lnTo>
                  <a:lnTo>
                    <a:pt x="16075" y="52618"/>
                  </a:lnTo>
                  <a:lnTo>
                    <a:pt x="14294" y="54448"/>
                  </a:lnTo>
                  <a:lnTo>
                    <a:pt x="12716" y="54448"/>
                  </a:lnTo>
                  <a:lnTo>
                    <a:pt x="10822" y="54764"/>
                  </a:lnTo>
                  <a:lnTo>
                    <a:pt x="12501" y="55648"/>
                  </a:lnTo>
                  <a:lnTo>
                    <a:pt x="13448" y="57681"/>
                  </a:lnTo>
                  <a:lnTo>
                    <a:pt x="11971" y="59209"/>
                  </a:lnTo>
                  <a:lnTo>
                    <a:pt x="8460" y="58780"/>
                  </a:lnTo>
                  <a:lnTo>
                    <a:pt x="6087" y="60017"/>
                  </a:lnTo>
                  <a:lnTo>
                    <a:pt x="6087" y="65484"/>
                  </a:lnTo>
                  <a:lnTo>
                    <a:pt x="8612" y="66217"/>
                  </a:lnTo>
                  <a:lnTo>
                    <a:pt x="9723" y="67164"/>
                  </a:lnTo>
                  <a:lnTo>
                    <a:pt x="11150" y="66318"/>
                  </a:lnTo>
                  <a:lnTo>
                    <a:pt x="13233" y="66431"/>
                  </a:lnTo>
                  <a:lnTo>
                    <a:pt x="15115" y="63691"/>
                  </a:lnTo>
                  <a:lnTo>
                    <a:pt x="16176" y="61797"/>
                  </a:lnTo>
                  <a:lnTo>
                    <a:pt x="17123" y="61381"/>
                  </a:lnTo>
                  <a:lnTo>
                    <a:pt x="17438" y="59600"/>
                  </a:lnTo>
                  <a:lnTo>
                    <a:pt x="19850" y="60232"/>
                  </a:lnTo>
                  <a:lnTo>
                    <a:pt x="21226" y="59487"/>
                  </a:lnTo>
                  <a:lnTo>
                    <a:pt x="22805" y="59487"/>
                  </a:lnTo>
                  <a:lnTo>
                    <a:pt x="24699" y="61595"/>
                  </a:lnTo>
                  <a:lnTo>
                    <a:pt x="26113" y="62909"/>
                  </a:lnTo>
                  <a:lnTo>
                    <a:pt x="26896" y="64222"/>
                  </a:lnTo>
                  <a:lnTo>
                    <a:pt x="26896" y="65484"/>
                  </a:lnTo>
                  <a:lnTo>
                    <a:pt x="28159" y="64752"/>
                  </a:lnTo>
                  <a:lnTo>
                    <a:pt x="28159" y="62959"/>
                  </a:lnTo>
                  <a:lnTo>
                    <a:pt x="29421" y="63376"/>
                  </a:lnTo>
                  <a:lnTo>
                    <a:pt x="29787" y="62542"/>
                  </a:lnTo>
                  <a:lnTo>
                    <a:pt x="27035" y="60964"/>
                  </a:lnTo>
                  <a:lnTo>
                    <a:pt x="24661" y="58653"/>
                  </a:lnTo>
                  <a:lnTo>
                    <a:pt x="25103" y="57075"/>
                  </a:lnTo>
                  <a:lnTo>
                    <a:pt x="27527" y="58754"/>
                  </a:lnTo>
                  <a:lnTo>
                    <a:pt x="30368" y="61595"/>
                  </a:lnTo>
                  <a:lnTo>
                    <a:pt x="31846" y="65383"/>
                  </a:lnTo>
                  <a:lnTo>
                    <a:pt x="33525" y="66671"/>
                  </a:lnTo>
                  <a:lnTo>
                    <a:pt x="34889" y="65383"/>
                  </a:lnTo>
                  <a:lnTo>
                    <a:pt x="33740" y="64020"/>
                  </a:lnTo>
                  <a:lnTo>
                    <a:pt x="35002" y="62643"/>
                  </a:lnTo>
                  <a:lnTo>
                    <a:pt x="36366" y="62441"/>
                  </a:lnTo>
                  <a:lnTo>
                    <a:pt x="37945" y="62126"/>
                  </a:lnTo>
                  <a:lnTo>
                    <a:pt x="37831" y="59701"/>
                  </a:lnTo>
                  <a:lnTo>
                    <a:pt x="39409" y="56343"/>
                  </a:lnTo>
                  <a:lnTo>
                    <a:pt x="41101" y="55913"/>
                  </a:lnTo>
                  <a:lnTo>
                    <a:pt x="41733" y="58237"/>
                  </a:lnTo>
                  <a:lnTo>
                    <a:pt x="43627" y="58237"/>
                  </a:lnTo>
                  <a:lnTo>
                    <a:pt x="43513" y="56759"/>
                  </a:lnTo>
                  <a:lnTo>
                    <a:pt x="45407" y="55547"/>
                  </a:lnTo>
                  <a:lnTo>
                    <a:pt x="44776" y="57466"/>
                  </a:lnTo>
                  <a:lnTo>
                    <a:pt x="47402" y="60168"/>
                  </a:lnTo>
                  <a:lnTo>
                    <a:pt x="49195" y="61507"/>
                  </a:lnTo>
                  <a:lnTo>
                    <a:pt x="45306" y="62340"/>
                  </a:lnTo>
                  <a:lnTo>
                    <a:pt x="42149" y="61494"/>
                  </a:lnTo>
                  <a:lnTo>
                    <a:pt x="39624" y="62126"/>
                  </a:lnTo>
                  <a:lnTo>
                    <a:pt x="38147" y="62972"/>
                  </a:lnTo>
                  <a:lnTo>
                    <a:pt x="37099" y="65497"/>
                  </a:lnTo>
                  <a:lnTo>
                    <a:pt x="38892" y="66671"/>
                  </a:lnTo>
                  <a:lnTo>
                    <a:pt x="41619" y="67366"/>
                  </a:lnTo>
                  <a:lnTo>
                    <a:pt x="44031" y="66002"/>
                  </a:lnTo>
                  <a:lnTo>
                    <a:pt x="44978" y="67366"/>
                  </a:lnTo>
                  <a:lnTo>
                    <a:pt x="44144" y="70523"/>
                  </a:lnTo>
                  <a:lnTo>
                    <a:pt x="41404" y="71785"/>
                  </a:lnTo>
                  <a:lnTo>
                    <a:pt x="38046" y="72316"/>
                  </a:lnTo>
                  <a:lnTo>
                    <a:pt x="32578" y="70737"/>
                  </a:lnTo>
                  <a:lnTo>
                    <a:pt x="30684" y="71053"/>
                  </a:lnTo>
                  <a:lnTo>
                    <a:pt x="29005" y="72518"/>
                  </a:lnTo>
                  <a:lnTo>
                    <a:pt x="26441" y="70422"/>
                  </a:lnTo>
                  <a:lnTo>
                    <a:pt x="23966" y="69891"/>
                  </a:lnTo>
                  <a:lnTo>
                    <a:pt x="23600" y="67139"/>
                  </a:lnTo>
                  <a:lnTo>
                    <a:pt x="22186" y="66823"/>
                  </a:lnTo>
                  <a:lnTo>
                    <a:pt x="20077" y="67164"/>
                  </a:lnTo>
                  <a:lnTo>
                    <a:pt x="15948" y="67139"/>
                  </a:lnTo>
                  <a:lnTo>
                    <a:pt x="11554" y="68742"/>
                  </a:lnTo>
                  <a:lnTo>
                    <a:pt x="10291" y="68111"/>
                  </a:lnTo>
                  <a:lnTo>
                    <a:pt x="8511" y="69891"/>
                  </a:lnTo>
                  <a:lnTo>
                    <a:pt x="6718" y="71785"/>
                  </a:lnTo>
                  <a:lnTo>
                    <a:pt x="6087" y="73793"/>
                  </a:lnTo>
                  <a:lnTo>
                    <a:pt x="3460" y="75687"/>
                  </a:lnTo>
                  <a:lnTo>
                    <a:pt x="1048" y="79564"/>
                  </a:lnTo>
                  <a:lnTo>
                    <a:pt x="0" y="82089"/>
                  </a:lnTo>
                  <a:lnTo>
                    <a:pt x="518" y="84501"/>
                  </a:lnTo>
                  <a:lnTo>
                    <a:pt x="0" y="87342"/>
                  </a:lnTo>
                  <a:lnTo>
                    <a:pt x="834" y="90814"/>
                  </a:lnTo>
                  <a:lnTo>
                    <a:pt x="3258" y="93340"/>
                  </a:lnTo>
                  <a:lnTo>
                    <a:pt x="5038" y="95234"/>
                  </a:lnTo>
                  <a:lnTo>
                    <a:pt x="8094" y="97027"/>
                  </a:lnTo>
                  <a:lnTo>
                    <a:pt x="10822" y="96711"/>
                  </a:lnTo>
                  <a:lnTo>
                    <a:pt x="13347" y="96711"/>
                  </a:lnTo>
                  <a:lnTo>
                    <a:pt x="16075" y="95335"/>
                  </a:lnTo>
                  <a:lnTo>
                    <a:pt x="18398" y="95600"/>
                  </a:lnTo>
                  <a:lnTo>
                    <a:pt x="19345" y="97203"/>
                  </a:lnTo>
                  <a:lnTo>
                    <a:pt x="22186" y="97052"/>
                  </a:lnTo>
                  <a:lnTo>
                    <a:pt x="23335" y="98921"/>
                  </a:lnTo>
                  <a:lnTo>
                    <a:pt x="22918" y="103012"/>
                  </a:lnTo>
                  <a:lnTo>
                    <a:pt x="25040" y="106169"/>
                  </a:lnTo>
                  <a:lnTo>
                    <a:pt x="25646" y="109325"/>
                  </a:lnTo>
                  <a:lnTo>
                    <a:pt x="25646" y="112166"/>
                  </a:lnTo>
                  <a:lnTo>
                    <a:pt x="23752" y="114793"/>
                  </a:lnTo>
                  <a:lnTo>
                    <a:pt x="23752" y="117205"/>
                  </a:lnTo>
                  <a:lnTo>
                    <a:pt x="25646" y="119945"/>
                  </a:lnTo>
                  <a:lnTo>
                    <a:pt x="25646" y="123505"/>
                  </a:lnTo>
                  <a:lnTo>
                    <a:pt x="27641" y="126132"/>
                  </a:lnTo>
                  <a:lnTo>
                    <a:pt x="28752" y="128228"/>
                  </a:lnTo>
                  <a:lnTo>
                    <a:pt x="29143" y="130539"/>
                  </a:lnTo>
                  <a:lnTo>
                    <a:pt x="30899" y="133279"/>
                  </a:lnTo>
                  <a:lnTo>
                    <a:pt x="35419" y="133279"/>
                  </a:lnTo>
                  <a:lnTo>
                    <a:pt x="37945" y="131385"/>
                  </a:lnTo>
                  <a:lnTo>
                    <a:pt x="39624" y="129541"/>
                  </a:lnTo>
                  <a:lnTo>
                    <a:pt x="42149" y="126675"/>
                  </a:lnTo>
                  <a:lnTo>
                    <a:pt x="42781" y="123808"/>
                  </a:lnTo>
                  <a:lnTo>
                    <a:pt x="44258" y="123808"/>
                  </a:lnTo>
                  <a:lnTo>
                    <a:pt x="44574" y="119705"/>
                  </a:lnTo>
                  <a:lnTo>
                    <a:pt x="44574" y="118442"/>
                  </a:lnTo>
                  <a:lnTo>
                    <a:pt x="48678" y="115285"/>
                  </a:lnTo>
                  <a:lnTo>
                    <a:pt x="50256" y="112874"/>
                  </a:lnTo>
                  <a:lnTo>
                    <a:pt x="50256" y="110260"/>
                  </a:lnTo>
                  <a:lnTo>
                    <a:pt x="49410" y="108265"/>
                  </a:lnTo>
                  <a:lnTo>
                    <a:pt x="49460" y="105954"/>
                  </a:lnTo>
                  <a:lnTo>
                    <a:pt x="48905" y="104477"/>
                  </a:lnTo>
                  <a:lnTo>
                    <a:pt x="51683" y="101951"/>
                  </a:lnTo>
                  <a:lnTo>
                    <a:pt x="54334" y="99009"/>
                  </a:lnTo>
                  <a:lnTo>
                    <a:pt x="57592" y="97014"/>
                  </a:lnTo>
                  <a:cubicBezTo>
                    <a:pt x="57592" y="97014"/>
                    <a:pt x="59070" y="94388"/>
                    <a:pt x="59070" y="93958"/>
                  </a:cubicBezTo>
                  <a:cubicBezTo>
                    <a:pt x="59070" y="93542"/>
                    <a:pt x="59916" y="91433"/>
                    <a:pt x="59916" y="91433"/>
                  </a:cubicBezTo>
                  <a:lnTo>
                    <a:pt x="59398" y="89754"/>
                  </a:lnTo>
                  <a:lnTo>
                    <a:pt x="57921" y="90498"/>
                  </a:lnTo>
                  <a:lnTo>
                    <a:pt x="54132" y="91016"/>
                  </a:lnTo>
                  <a:lnTo>
                    <a:pt x="52870" y="91648"/>
                  </a:lnTo>
                  <a:lnTo>
                    <a:pt x="52238" y="89754"/>
                  </a:lnTo>
                  <a:lnTo>
                    <a:pt x="51721" y="88604"/>
                  </a:lnTo>
                  <a:lnTo>
                    <a:pt x="49612" y="86597"/>
                  </a:lnTo>
                  <a:lnTo>
                    <a:pt x="48248" y="85650"/>
                  </a:lnTo>
                  <a:lnTo>
                    <a:pt x="46139" y="80826"/>
                  </a:lnTo>
                  <a:lnTo>
                    <a:pt x="45306" y="79665"/>
                  </a:lnTo>
                  <a:lnTo>
                    <a:pt x="44258" y="76823"/>
                  </a:lnTo>
                  <a:lnTo>
                    <a:pt x="43513" y="75561"/>
                  </a:lnTo>
                  <a:lnTo>
                    <a:pt x="44675" y="75144"/>
                  </a:lnTo>
                  <a:lnTo>
                    <a:pt x="47200" y="78617"/>
                  </a:lnTo>
                  <a:lnTo>
                    <a:pt x="48665" y="80927"/>
                  </a:lnTo>
                  <a:lnTo>
                    <a:pt x="49511" y="83339"/>
                  </a:lnTo>
                  <a:lnTo>
                    <a:pt x="51506" y="84917"/>
                  </a:lnTo>
                  <a:lnTo>
                    <a:pt x="52769" y="87973"/>
                  </a:lnTo>
                  <a:lnTo>
                    <a:pt x="53299" y="89438"/>
                  </a:lnTo>
                  <a:lnTo>
                    <a:pt x="56771" y="87859"/>
                  </a:lnTo>
                  <a:lnTo>
                    <a:pt x="60560" y="87026"/>
                  </a:lnTo>
                  <a:lnTo>
                    <a:pt x="64449" y="85018"/>
                  </a:lnTo>
                  <a:lnTo>
                    <a:pt x="65585" y="82922"/>
                  </a:lnTo>
                  <a:lnTo>
                    <a:pt x="66431" y="80814"/>
                  </a:lnTo>
                  <a:lnTo>
                    <a:pt x="64853" y="79235"/>
                  </a:lnTo>
                  <a:lnTo>
                    <a:pt x="63476" y="77771"/>
                  </a:lnTo>
                  <a:lnTo>
                    <a:pt x="61065" y="78503"/>
                  </a:lnTo>
                  <a:lnTo>
                    <a:pt x="58956" y="78604"/>
                  </a:lnTo>
                  <a:lnTo>
                    <a:pt x="57693" y="76293"/>
                  </a:lnTo>
                  <a:lnTo>
                    <a:pt x="55799" y="74740"/>
                  </a:lnTo>
                  <a:lnTo>
                    <a:pt x="56746" y="73149"/>
                  </a:lnTo>
                  <a:lnTo>
                    <a:pt x="59587" y="75460"/>
                  </a:lnTo>
                  <a:lnTo>
                    <a:pt x="61696" y="76609"/>
                  </a:lnTo>
                  <a:lnTo>
                    <a:pt x="63476" y="76722"/>
                  </a:lnTo>
                  <a:lnTo>
                    <a:pt x="65269" y="77669"/>
                  </a:lnTo>
                  <a:lnTo>
                    <a:pt x="67997" y="78086"/>
                  </a:lnTo>
                  <a:lnTo>
                    <a:pt x="71368" y="77669"/>
                  </a:lnTo>
                  <a:lnTo>
                    <a:pt x="73995" y="79564"/>
                  </a:lnTo>
                  <a:lnTo>
                    <a:pt x="75358" y="81874"/>
                  </a:lnTo>
                  <a:lnTo>
                    <a:pt x="76621" y="82076"/>
                  </a:lnTo>
                  <a:lnTo>
                    <a:pt x="77884" y="80612"/>
                  </a:lnTo>
                  <a:lnTo>
                    <a:pt x="78515" y="83137"/>
                  </a:lnTo>
                  <a:lnTo>
                    <a:pt x="79147" y="85864"/>
                  </a:lnTo>
                  <a:lnTo>
                    <a:pt x="80510" y="88806"/>
                  </a:lnTo>
                  <a:lnTo>
                    <a:pt x="81988" y="92178"/>
                  </a:lnTo>
                  <a:lnTo>
                    <a:pt x="82505" y="94072"/>
                  </a:lnTo>
                  <a:lnTo>
                    <a:pt x="84298" y="91231"/>
                  </a:lnTo>
                  <a:lnTo>
                    <a:pt x="84298" y="88188"/>
                  </a:lnTo>
                  <a:lnTo>
                    <a:pt x="85245" y="86609"/>
                  </a:lnTo>
                  <a:lnTo>
                    <a:pt x="87291" y="84816"/>
                  </a:lnTo>
                  <a:lnTo>
                    <a:pt x="90322" y="82089"/>
                  </a:lnTo>
                  <a:lnTo>
                    <a:pt x="91622" y="80296"/>
                  </a:lnTo>
                  <a:lnTo>
                    <a:pt x="94375" y="79665"/>
                  </a:lnTo>
                  <a:lnTo>
                    <a:pt x="95120" y="82720"/>
                  </a:lnTo>
                  <a:lnTo>
                    <a:pt x="96913" y="83554"/>
                  </a:lnTo>
                  <a:lnTo>
                    <a:pt x="96913" y="86925"/>
                  </a:lnTo>
                  <a:lnTo>
                    <a:pt x="98857" y="85763"/>
                  </a:lnTo>
                  <a:lnTo>
                    <a:pt x="100701" y="89652"/>
                  </a:lnTo>
                  <a:lnTo>
                    <a:pt x="100701" y="93857"/>
                  </a:lnTo>
                  <a:lnTo>
                    <a:pt x="102696" y="94905"/>
                  </a:lnTo>
                  <a:lnTo>
                    <a:pt x="103694" y="97014"/>
                  </a:lnTo>
                  <a:lnTo>
                    <a:pt x="105133" y="98908"/>
                  </a:lnTo>
                  <a:lnTo>
                    <a:pt x="107179" y="99741"/>
                  </a:lnTo>
                  <a:lnTo>
                    <a:pt x="107179" y="99741"/>
                  </a:lnTo>
                  <a:lnTo>
                    <a:pt x="106560" y="97746"/>
                  </a:lnTo>
                  <a:lnTo>
                    <a:pt x="106257" y="96067"/>
                  </a:lnTo>
                  <a:lnTo>
                    <a:pt x="104577" y="94804"/>
                  </a:lnTo>
                  <a:lnTo>
                    <a:pt x="103428" y="93226"/>
                  </a:lnTo>
                  <a:lnTo>
                    <a:pt x="102797" y="91761"/>
                  </a:lnTo>
                  <a:lnTo>
                    <a:pt x="103113" y="89551"/>
                  </a:lnTo>
                  <a:lnTo>
                    <a:pt x="103845" y="88604"/>
                  </a:lnTo>
                  <a:lnTo>
                    <a:pt x="105537" y="90183"/>
                  </a:lnTo>
                  <a:lnTo>
                    <a:pt x="107217" y="91963"/>
                  </a:lnTo>
                  <a:lnTo>
                    <a:pt x="108050" y="92393"/>
                  </a:lnTo>
                  <a:cubicBezTo>
                    <a:pt x="108050" y="92393"/>
                    <a:pt x="110146" y="90814"/>
                    <a:pt x="110146" y="90498"/>
                  </a:cubicBezTo>
                  <a:lnTo>
                    <a:pt x="110146" y="86925"/>
                  </a:lnTo>
                  <a:lnTo>
                    <a:pt x="108252" y="85132"/>
                  </a:lnTo>
                  <a:lnTo>
                    <a:pt x="107469" y="83554"/>
                  </a:lnTo>
                  <a:cubicBezTo>
                    <a:pt x="107469" y="83554"/>
                    <a:pt x="107747" y="81975"/>
                    <a:pt x="108063" y="81773"/>
                  </a:cubicBezTo>
                  <a:cubicBezTo>
                    <a:pt x="108378" y="81559"/>
                    <a:pt x="110209" y="80927"/>
                    <a:pt x="110209" y="80927"/>
                  </a:cubicBezTo>
                  <a:lnTo>
                    <a:pt x="110752" y="82190"/>
                  </a:lnTo>
                  <a:lnTo>
                    <a:pt x="112646" y="80826"/>
                  </a:lnTo>
                  <a:lnTo>
                    <a:pt x="116434" y="78932"/>
                  </a:lnTo>
                  <a:lnTo>
                    <a:pt x="118177" y="75775"/>
                  </a:lnTo>
                  <a:lnTo>
                    <a:pt x="118960" y="73566"/>
                  </a:lnTo>
                  <a:lnTo>
                    <a:pt x="118960" y="69891"/>
                  </a:lnTo>
                  <a:lnTo>
                    <a:pt x="117520" y="66949"/>
                  </a:lnTo>
                  <a:lnTo>
                    <a:pt x="116093" y="65169"/>
                  </a:lnTo>
                  <a:lnTo>
                    <a:pt x="118278" y="63691"/>
                  </a:lnTo>
                  <a:lnTo>
                    <a:pt x="118947" y="63174"/>
                  </a:lnTo>
                  <a:lnTo>
                    <a:pt x="117280" y="62643"/>
                  </a:lnTo>
                  <a:lnTo>
                    <a:pt x="115816" y="63174"/>
                  </a:lnTo>
                  <a:lnTo>
                    <a:pt x="114868" y="62113"/>
                  </a:lnTo>
                  <a:lnTo>
                    <a:pt x="114237" y="61280"/>
                  </a:lnTo>
                  <a:lnTo>
                    <a:pt x="116030" y="60219"/>
                  </a:lnTo>
                  <a:lnTo>
                    <a:pt x="116876" y="58540"/>
                  </a:lnTo>
                  <a:lnTo>
                    <a:pt x="117924" y="59070"/>
                  </a:lnTo>
                  <a:lnTo>
                    <a:pt x="117394" y="60964"/>
                  </a:lnTo>
                  <a:lnTo>
                    <a:pt x="117394" y="60964"/>
                  </a:lnTo>
                  <a:lnTo>
                    <a:pt x="119086" y="60118"/>
                  </a:lnTo>
                  <a:lnTo>
                    <a:pt x="120235" y="61065"/>
                  </a:lnTo>
                  <a:lnTo>
                    <a:pt x="121182" y="62744"/>
                  </a:lnTo>
                  <a:lnTo>
                    <a:pt x="122129" y="63906"/>
                  </a:lnTo>
                  <a:lnTo>
                    <a:pt x="122129" y="65484"/>
                  </a:lnTo>
                  <a:lnTo>
                    <a:pt x="122975" y="66318"/>
                  </a:lnTo>
                  <a:lnTo>
                    <a:pt x="124806" y="64853"/>
                  </a:lnTo>
                  <a:lnTo>
                    <a:pt x="124263" y="62542"/>
                  </a:lnTo>
                  <a:lnTo>
                    <a:pt x="122621" y="60850"/>
                  </a:lnTo>
                  <a:lnTo>
                    <a:pt x="122116" y="59802"/>
                  </a:lnTo>
                  <a:lnTo>
                    <a:pt x="123594" y="58540"/>
                  </a:lnTo>
                  <a:lnTo>
                    <a:pt x="123707" y="55699"/>
                  </a:lnTo>
                  <a:lnTo>
                    <a:pt x="124970" y="54651"/>
                  </a:lnTo>
                  <a:lnTo>
                    <a:pt x="126233" y="55383"/>
                  </a:lnTo>
                  <a:lnTo>
                    <a:pt x="128127" y="52125"/>
                  </a:lnTo>
                  <a:lnTo>
                    <a:pt x="129705" y="47289"/>
                  </a:lnTo>
                  <a:lnTo>
                    <a:pt x="128544" y="44031"/>
                  </a:lnTo>
                  <a:lnTo>
                    <a:pt x="127811" y="41102"/>
                  </a:lnTo>
                  <a:lnTo>
                    <a:pt x="126132" y="39523"/>
                  </a:lnTo>
                  <a:lnTo>
                    <a:pt x="123922" y="38892"/>
                  </a:lnTo>
                  <a:lnTo>
                    <a:pt x="122558" y="38362"/>
                  </a:lnTo>
                  <a:lnTo>
                    <a:pt x="121498" y="37516"/>
                  </a:lnTo>
                  <a:lnTo>
                    <a:pt x="123606" y="33311"/>
                  </a:lnTo>
                  <a:lnTo>
                    <a:pt x="124440" y="30533"/>
                  </a:lnTo>
                  <a:lnTo>
                    <a:pt x="126650" y="29220"/>
                  </a:lnTo>
                  <a:lnTo>
                    <a:pt x="130021" y="29220"/>
                  </a:lnTo>
                  <a:lnTo>
                    <a:pt x="132332" y="28588"/>
                  </a:lnTo>
                  <a:lnTo>
                    <a:pt x="132231" y="28588"/>
                  </a:lnTo>
                  <a:lnTo>
                    <a:pt x="132231" y="23222"/>
                  </a:lnTo>
                  <a:lnTo>
                    <a:pt x="135072" y="21959"/>
                  </a:lnTo>
                  <a:lnTo>
                    <a:pt x="135804" y="23853"/>
                  </a:lnTo>
                  <a:lnTo>
                    <a:pt x="136650" y="21959"/>
                  </a:lnTo>
                  <a:lnTo>
                    <a:pt x="136650" y="20065"/>
                  </a:lnTo>
                  <a:lnTo>
                    <a:pt x="138115" y="20899"/>
                  </a:lnTo>
                  <a:lnTo>
                    <a:pt x="137433" y="24788"/>
                  </a:lnTo>
                  <a:lnTo>
                    <a:pt x="136006" y="30571"/>
                  </a:lnTo>
                  <a:lnTo>
                    <a:pt x="136006" y="33942"/>
                  </a:lnTo>
                  <a:lnTo>
                    <a:pt x="139428" y="38677"/>
                  </a:lnTo>
                  <a:lnTo>
                    <a:pt x="140426" y="42049"/>
                  </a:lnTo>
                  <a:lnTo>
                    <a:pt x="140426" y="43412"/>
                  </a:lnTo>
                  <a:lnTo>
                    <a:pt x="141688" y="42364"/>
                  </a:lnTo>
                  <a:lnTo>
                    <a:pt x="141688" y="38993"/>
                  </a:lnTo>
                  <a:lnTo>
                    <a:pt x="143166" y="35622"/>
                  </a:lnTo>
                  <a:lnTo>
                    <a:pt x="142370" y="32894"/>
                  </a:lnTo>
                  <a:lnTo>
                    <a:pt x="142244" y="31316"/>
                  </a:lnTo>
                  <a:lnTo>
                    <a:pt x="141966" y="29220"/>
                  </a:lnTo>
                  <a:lnTo>
                    <a:pt x="140085" y="27742"/>
                  </a:lnTo>
                  <a:lnTo>
                    <a:pt x="139782" y="24800"/>
                  </a:lnTo>
                  <a:lnTo>
                    <a:pt x="142522" y="23020"/>
                  </a:lnTo>
                  <a:lnTo>
                    <a:pt x="144832" y="23336"/>
                  </a:lnTo>
                  <a:lnTo>
                    <a:pt x="144832" y="20697"/>
                  </a:lnTo>
                  <a:lnTo>
                    <a:pt x="145881" y="18967"/>
                  </a:lnTo>
                  <a:lnTo>
                    <a:pt x="148090" y="17855"/>
                  </a:lnTo>
                  <a:lnTo>
                    <a:pt x="148936" y="17855"/>
                  </a:lnTo>
                  <a:lnTo>
                    <a:pt x="147573" y="14067"/>
                  </a:lnTo>
                  <a:lnTo>
                    <a:pt x="144315" y="12868"/>
                  </a:lnTo>
                  <a:lnTo>
                    <a:pt x="144832" y="10784"/>
                  </a:lnTo>
                  <a:lnTo>
                    <a:pt x="144517" y="8751"/>
                  </a:lnTo>
                  <a:lnTo>
                    <a:pt x="144315" y="7577"/>
                  </a:lnTo>
                  <a:lnTo>
                    <a:pt x="146310" y="8613"/>
                  </a:lnTo>
                  <a:lnTo>
                    <a:pt x="147674" y="7565"/>
                  </a:lnTo>
                  <a:lnTo>
                    <a:pt x="148936" y="8398"/>
                  </a:lnTo>
                  <a:lnTo>
                    <a:pt x="149669" y="6188"/>
                  </a:lnTo>
                  <a:lnTo>
                    <a:pt x="148406" y="4509"/>
                  </a:lnTo>
                  <a:lnTo>
                    <a:pt x="147775" y="2084"/>
                  </a:lnTo>
                  <a:lnTo>
                    <a:pt x="144201" y="1567"/>
                  </a:lnTo>
                  <a:lnTo>
                    <a:pt x="144201" y="3031"/>
                  </a:lnTo>
                  <a:lnTo>
                    <a:pt x="142623" y="2981"/>
                  </a:lnTo>
                  <a:lnTo>
                    <a:pt x="141890" y="2084"/>
                  </a:lnTo>
                  <a:lnTo>
                    <a:pt x="134440" y="2084"/>
                  </a:lnTo>
                  <a:lnTo>
                    <a:pt x="131069" y="2400"/>
                  </a:lnTo>
                  <a:lnTo>
                    <a:pt x="133493" y="4774"/>
                  </a:lnTo>
                  <a:lnTo>
                    <a:pt x="130867" y="4799"/>
                  </a:lnTo>
                  <a:lnTo>
                    <a:pt x="130337" y="3499"/>
                  </a:lnTo>
                  <a:lnTo>
                    <a:pt x="127294" y="4837"/>
                  </a:lnTo>
                  <a:lnTo>
                    <a:pt x="124654" y="6504"/>
                  </a:lnTo>
                  <a:lnTo>
                    <a:pt x="123076" y="6504"/>
                  </a:lnTo>
                  <a:lnTo>
                    <a:pt x="122028" y="4294"/>
                  </a:lnTo>
                  <a:lnTo>
                    <a:pt x="119503" y="3928"/>
                  </a:lnTo>
                  <a:lnTo>
                    <a:pt x="117407" y="5115"/>
                  </a:lnTo>
                  <a:lnTo>
                    <a:pt x="114149" y="4016"/>
                  </a:lnTo>
                  <a:lnTo>
                    <a:pt x="112040" y="3158"/>
                  </a:lnTo>
                  <a:lnTo>
                    <a:pt x="107835" y="3461"/>
                  </a:lnTo>
                  <a:lnTo>
                    <a:pt x="106055" y="4610"/>
                  </a:lnTo>
                  <a:lnTo>
                    <a:pt x="107204" y="7767"/>
                  </a:lnTo>
                  <a:lnTo>
                    <a:pt x="104792" y="7767"/>
                  </a:lnTo>
                  <a:lnTo>
                    <a:pt x="103529" y="7653"/>
                  </a:lnTo>
                  <a:lnTo>
                    <a:pt x="101951" y="8448"/>
                  </a:lnTo>
                  <a:lnTo>
                    <a:pt x="102898" y="10153"/>
                  </a:lnTo>
                  <a:lnTo>
                    <a:pt x="100587" y="9484"/>
                  </a:lnTo>
                  <a:lnTo>
                    <a:pt x="99741" y="6529"/>
                  </a:lnTo>
                  <a:lnTo>
                    <a:pt x="97115" y="4319"/>
                  </a:lnTo>
                  <a:lnTo>
                    <a:pt x="93327" y="4837"/>
                  </a:lnTo>
                  <a:lnTo>
                    <a:pt x="94173" y="7577"/>
                  </a:lnTo>
                  <a:lnTo>
                    <a:pt x="91016" y="7463"/>
                  </a:lnTo>
                  <a:lnTo>
                    <a:pt x="89968" y="6100"/>
                  </a:lnTo>
                  <a:lnTo>
                    <a:pt x="87758" y="7249"/>
                  </a:lnTo>
                  <a:lnTo>
                    <a:pt x="86066" y="7779"/>
                  </a:lnTo>
                  <a:lnTo>
                    <a:pt x="83541" y="10822"/>
                  </a:lnTo>
                  <a:lnTo>
                    <a:pt x="83023" y="8827"/>
                  </a:lnTo>
                  <a:lnTo>
                    <a:pt x="85233" y="5468"/>
                  </a:lnTo>
                  <a:lnTo>
                    <a:pt x="84601" y="2312"/>
                  </a:lnTo>
                  <a:lnTo>
                    <a:pt x="81445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4"/>
            <p:cNvSpPr/>
            <p:nvPr/>
          </p:nvSpPr>
          <p:spPr>
            <a:xfrm>
              <a:off x="3167575" y="993250"/>
              <a:ext cx="3759100" cy="3349975"/>
            </a:xfrm>
            <a:custGeom>
              <a:rect b="b" l="l" r="r" t="t"/>
              <a:pathLst>
                <a:path extrusionOk="0" h="133999" w="150364">
                  <a:moveTo>
                    <a:pt x="81786" y="784"/>
                  </a:moveTo>
                  <a:lnTo>
                    <a:pt x="84653" y="2892"/>
                  </a:lnTo>
                  <a:lnTo>
                    <a:pt x="85234" y="5797"/>
                  </a:lnTo>
                  <a:lnTo>
                    <a:pt x="83024" y="9168"/>
                  </a:lnTo>
                  <a:lnTo>
                    <a:pt x="83731" y="11895"/>
                  </a:lnTo>
                  <a:lnTo>
                    <a:pt x="86597" y="8448"/>
                  </a:lnTo>
                  <a:lnTo>
                    <a:pt x="88239" y="7931"/>
                  </a:lnTo>
                  <a:lnTo>
                    <a:pt x="90209" y="6895"/>
                  </a:lnTo>
                  <a:lnTo>
                    <a:pt x="91193" y="8171"/>
                  </a:lnTo>
                  <a:lnTo>
                    <a:pt x="94931" y="8297"/>
                  </a:lnTo>
                  <a:lnTo>
                    <a:pt x="94931" y="8297"/>
                  </a:lnTo>
                  <a:lnTo>
                    <a:pt x="94072" y="5494"/>
                  </a:lnTo>
                  <a:lnTo>
                    <a:pt x="97355" y="5039"/>
                  </a:lnTo>
                  <a:lnTo>
                    <a:pt x="99805" y="7110"/>
                  </a:lnTo>
                  <a:lnTo>
                    <a:pt x="100664" y="10140"/>
                  </a:lnTo>
                  <a:lnTo>
                    <a:pt x="103871" y="11075"/>
                  </a:lnTo>
                  <a:lnTo>
                    <a:pt x="102722" y="8991"/>
                  </a:lnTo>
                  <a:lnTo>
                    <a:pt x="103922" y="8385"/>
                  </a:lnTo>
                  <a:lnTo>
                    <a:pt x="105121" y="8486"/>
                  </a:lnTo>
                  <a:lnTo>
                    <a:pt x="107987" y="8486"/>
                  </a:lnTo>
                  <a:lnTo>
                    <a:pt x="106763" y="5153"/>
                  </a:lnTo>
                  <a:lnTo>
                    <a:pt x="108265" y="4180"/>
                  </a:lnTo>
                  <a:lnTo>
                    <a:pt x="112319" y="3890"/>
                  </a:lnTo>
                  <a:lnTo>
                    <a:pt x="114377" y="4723"/>
                  </a:lnTo>
                  <a:lnTo>
                    <a:pt x="117761" y="5860"/>
                  </a:lnTo>
                  <a:lnTo>
                    <a:pt x="119895" y="4673"/>
                  </a:lnTo>
                  <a:lnTo>
                    <a:pt x="122142" y="5001"/>
                  </a:lnTo>
                  <a:lnTo>
                    <a:pt x="123216" y="7236"/>
                  </a:lnTo>
                  <a:lnTo>
                    <a:pt x="125084" y="7236"/>
                  </a:lnTo>
                  <a:lnTo>
                    <a:pt x="127749" y="5544"/>
                  </a:lnTo>
                  <a:lnTo>
                    <a:pt x="130489" y="4332"/>
                  </a:lnTo>
                  <a:lnTo>
                    <a:pt x="130981" y="5532"/>
                  </a:lnTo>
                  <a:lnTo>
                    <a:pt x="134580" y="5494"/>
                  </a:lnTo>
                  <a:lnTo>
                    <a:pt x="132105" y="3069"/>
                  </a:lnTo>
                  <a:lnTo>
                    <a:pt x="134769" y="2817"/>
                  </a:lnTo>
                  <a:lnTo>
                    <a:pt x="142080" y="2817"/>
                  </a:lnTo>
                  <a:lnTo>
                    <a:pt x="142813" y="3713"/>
                  </a:lnTo>
                  <a:lnTo>
                    <a:pt x="144858" y="3776"/>
                  </a:lnTo>
                  <a:lnTo>
                    <a:pt x="144858" y="2337"/>
                  </a:lnTo>
                  <a:lnTo>
                    <a:pt x="147864" y="2779"/>
                  </a:lnTo>
                  <a:lnTo>
                    <a:pt x="148432" y="4989"/>
                  </a:lnTo>
                  <a:lnTo>
                    <a:pt x="149657" y="6643"/>
                  </a:lnTo>
                  <a:lnTo>
                    <a:pt x="149101" y="8309"/>
                  </a:lnTo>
                  <a:lnTo>
                    <a:pt x="147990" y="7564"/>
                  </a:lnTo>
                  <a:lnTo>
                    <a:pt x="146601" y="8638"/>
                  </a:lnTo>
                  <a:lnTo>
                    <a:pt x="144214" y="7400"/>
                  </a:lnTo>
                  <a:lnTo>
                    <a:pt x="144846" y="11163"/>
                  </a:lnTo>
                  <a:lnTo>
                    <a:pt x="144278" y="13461"/>
                  </a:lnTo>
                  <a:lnTo>
                    <a:pt x="147662" y="14724"/>
                  </a:lnTo>
                  <a:lnTo>
                    <a:pt x="148823" y="17944"/>
                  </a:lnTo>
                  <a:lnTo>
                    <a:pt x="148356" y="17944"/>
                  </a:lnTo>
                  <a:lnTo>
                    <a:pt x="145995" y="19118"/>
                  </a:lnTo>
                  <a:lnTo>
                    <a:pt x="144846" y="21012"/>
                  </a:lnTo>
                  <a:lnTo>
                    <a:pt x="144846" y="23373"/>
                  </a:lnTo>
                  <a:lnTo>
                    <a:pt x="142775" y="23096"/>
                  </a:lnTo>
                  <a:lnTo>
                    <a:pt x="139770" y="25040"/>
                  </a:lnTo>
                  <a:lnTo>
                    <a:pt x="140111" y="28311"/>
                  </a:lnTo>
                  <a:lnTo>
                    <a:pt x="141992" y="29788"/>
                  </a:lnTo>
                  <a:lnTo>
                    <a:pt x="142257" y="31745"/>
                  </a:lnTo>
                  <a:lnTo>
                    <a:pt x="142396" y="33387"/>
                  </a:lnTo>
                  <a:lnTo>
                    <a:pt x="143154" y="36000"/>
                  </a:lnTo>
                  <a:lnTo>
                    <a:pt x="141727" y="39271"/>
                  </a:lnTo>
                  <a:lnTo>
                    <a:pt x="141702" y="42604"/>
                  </a:lnTo>
                  <a:lnTo>
                    <a:pt x="141070" y="43135"/>
                  </a:lnTo>
                  <a:lnTo>
                    <a:pt x="141070" y="42440"/>
                  </a:lnTo>
                  <a:lnTo>
                    <a:pt x="140060" y="38993"/>
                  </a:lnTo>
                  <a:lnTo>
                    <a:pt x="136651" y="34245"/>
                  </a:lnTo>
                  <a:lnTo>
                    <a:pt x="136651" y="31025"/>
                  </a:lnTo>
                  <a:lnTo>
                    <a:pt x="138078" y="25255"/>
                  </a:lnTo>
                  <a:lnTo>
                    <a:pt x="138797" y="21151"/>
                  </a:lnTo>
                  <a:lnTo>
                    <a:pt x="136663" y="19939"/>
                  </a:lnTo>
                  <a:lnTo>
                    <a:pt x="136663" y="22300"/>
                  </a:lnTo>
                  <a:lnTo>
                    <a:pt x="136158" y="23437"/>
                  </a:lnTo>
                  <a:lnTo>
                    <a:pt x="135578" y="21947"/>
                  </a:lnTo>
                  <a:lnTo>
                    <a:pt x="132244" y="23424"/>
                  </a:lnTo>
                  <a:lnTo>
                    <a:pt x="132244" y="28765"/>
                  </a:lnTo>
                  <a:lnTo>
                    <a:pt x="130312" y="29295"/>
                  </a:lnTo>
                  <a:lnTo>
                    <a:pt x="126890" y="29295"/>
                  </a:lnTo>
                  <a:lnTo>
                    <a:pt x="124504" y="30722"/>
                  </a:lnTo>
                  <a:lnTo>
                    <a:pt x="123645" y="33576"/>
                  </a:lnTo>
                  <a:lnTo>
                    <a:pt x="121435" y="38008"/>
                  </a:lnTo>
                  <a:lnTo>
                    <a:pt x="122685" y="39006"/>
                  </a:lnTo>
                  <a:lnTo>
                    <a:pt x="124163" y="39586"/>
                  </a:lnTo>
                  <a:lnTo>
                    <a:pt x="126297" y="40193"/>
                  </a:lnTo>
                  <a:lnTo>
                    <a:pt x="127862" y="41657"/>
                  </a:lnTo>
                  <a:lnTo>
                    <a:pt x="128582" y="44549"/>
                  </a:lnTo>
                  <a:lnTo>
                    <a:pt x="129706" y="47706"/>
                  </a:lnTo>
                  <a:lnTo>
                    <a:pt x="128178" y="52403"/>
                  </a:lnTo>
                  <a:lnTo>
                    <a:pt x="126461" y="55358"/>
                  </a:lnTo>
                  <a:lnTo>
                    <a:pt x="125274" y="54676"/>
                  </a:lnTo>
                  <a:lnTo>
                    <a:pt x="123733" y="55951"/>
                  </a:lnTo>
                  <a:lnTo>
                    <a:pt x="123620" y="58792"/>
                  </a:lnTo>
                  <a:lnTo>
                    <a:pt x="122067" y="60118"/>
                  </a:lnTo>
                  <a:lnTo>
                    <a:pt x="122673" y="61393"/>
                  </a:lnTo>
                  <a:lnTo>
                    <a:pt x="124314" y="63098"/>
                  </a:lnTo>
                  <a:lnTo>
                    <a:pt x="124807" y="65131"/>
                  </a:lnTo>
                  <a:lnTo>
                    <a:pt x="123342" y="66305"/>
                  </a:lnTo>
                  <a:lnTo>
                    <a:pt x="122786" y="65750"/>
                  </a:lnTo>
                  <a:lnTo>
                    <a:pt x="122786" y="64196"/>
                  </a:lnTo>
                  <a:lnTo>
                    <a:pt x="121801" y="62997"/>
                  </a:lnTo>
                  <a:lnTo>
                    <a:pt x="120854" y="61317"/>
                  </a:lnTo>
                  <a:lnTo>
                    <a:pt x="119465" y="60143"/>
                  </a:lnTo>
                  <a:lnTo>
                    <a:pt x="118241" y="60762"/>
                  </a:lnTo>
                  <a:lnTo>
                    <a:pt x="118241" y="60762"/>
                  </a:lnTo>
                  <a:lnTo>
                    <a:pt x="118645" y="59297"/>
                  </a:lnTo>
                  <a:lnTo>
                    <a:pt x="117079" y="58514"/>
                  </a:lnTo>
                  <a:lnTo>
                    <a:pt x="116132" y="60396"/>
                  </a:lnTo>
                  <a:lnTo>
                    <a:pt x="114112" y="61583"/>
                  </a:lnTo>
                  <a:lnTo>
                    <a:pt x="114970" y="62719"/>
                  </a:lnTo>
                  <a:lnTo>
                    <a:pt x="116056" y="63931"/>
                  </a:lnTo>
                  <a:lnTo>
                    <a:pt x="117622" y="63376"/>
                  </a:lnTo>
                  <a:lnTo>
                    <a:pt x="118607" y="63691"/>
                  </a:lnTo>
                  <a:lnTo>
                    <a:pt x="115968" y="65497"/>
                  </a:lnTo>
                  <a:lnTo>
                    <a:pt x="117597" y="67530"/>
                  </a:lnTo>
                  <a:lnTo>
                    <a:pt x="119011" y="70371"/>
                  </a:lnTo>
                  <a:lnTo>
                    <a:pt x="119011" y="73919"/>
                  </a:lnTo>
                  <a:lnTo>
                    <a:pt x="118266" y="76028"/>
                  </a:lnTo>
                  <a:lnTo>
                    <a:pt x="116574" y="79096"/>
                  </a:lnTo>
                  <a:lnTo>
                    <a:pt x="112824" y="80978"/>
                  </a:lnTo>
                  <a:lnTo>
                    <a:pt x="111245" y="82114"/>
                  </a:lnTo>
                  <a:lnTo>
                    <a:pt x="110740" y="80940"/>
                  </a:lnTo>
                  <a:lnTo>
                    <a:pt x="110462" y="81041"/>
                  </a:lnTo>
                  <a:cubicBezTo>
                    <a:pt x="110159" y="81142"/>
                    <a:pt x="108594" y="81697"/>
                    <a:pt x="108253" y="81912"/>
                  </a:cubicBezTo>
                  <a:cubicBezTo>
                    <a:pt x="107886" y="82165"/>
                    <a:pt x="107634" y="83276"/>
                    <a:pt x="107520" y="83907"/>
                  </a:cubicBezTo>
                  <a:lnTo>
                    <a:pt x="107495" y="84008"/>
                  </a:lnTo>
                  <a:lnTo>
                    <a:pt x="108341" y="85688"/>
                  </a:lnTo>
                  <a:lnTo>
                    <a:pt x="110197" y="87468"/>
                  </a:lnTo>
                  <a:lnTo>
                    <a:pt x="110197" y="90852"/>
                  </a:lnTo>
                  <a:cubicBezTo>
                    <a:pt x="110046" y="91092"/>
                    <a:pt x="109174" y="91824"/>
                    <a:pt x="108379" y="92430"/>
                  </a:cubicBezTo>
                  <a:lnTo>
                    <a:pt x="107760" y="92115"/>
                  </a:lnTo>
                  <a:lnTo>
                    <a:pt x="106093" y="90360"/>
                  </a:lnTo>
                  <a:lnTo>
                    <a:pt x="104161" y="88541"/>
                  </a:lnTo>
                  <a:lnTo>
                    <a:pt x="103164" y="89829"/>
                  </a:lnTo>
                  <a:lnTo>
                    <a:pt x="102823" y="92203"/>
                  </a:lnTo>
                  <a:lnTo>
                    <a:pt x="103492" y="93756"/>
                  </a:lnTo>
                  <a:lnTo>
                    <a:pt x="104679" y="95398"/>
                  </a:lnTo>
                  <a:lnTo>
                    <a:pt x="106321" y="96648"/>
                  </a:lnTo>
                  <a:lnTo>
                    <a:pt x="106611" y="98239"/>
                  </a:lnTo>
                  <a:lnTo>
                    <a:pt x="107028" y="99602"/>
                  </a:lnTo>
                  <a:lnTo>
                    <a:pt x="105689" y="99047"/>
                  </a:lnTo>
                  <a:lnTo>
                    <a:pt x="104313" y="97254"/>
                  </a:lnTo>
                  <a:lnTo>
                    <a:pt x="103290" y="95082"/>
                  </a:lnTo>
                  <a:lnTo>
                    <a:pt x="101371" y="94072"/>
                  </a:lnTo>
                  <a:lnTo>
                    <a:pt x="101371" y="90056"/>
                  </a:lnTo>
                  <a:lnTo>
                    <a:pt x="99351" y="85725"/>
                  </a:lnTo>
                  <a:lnTo>
                    <a:pt x="97583" y="86773"/>
                  </a:lnTo>
                  <a:lnTo>
                    <a:pt x="97583" y="83756"/>
                  </a:lnTo>
                  <a:lnTo>
                    <a:pt x="95739" y="82897"/>
                  </a:lnTo>
                  <a:lnTo>
                    <a:pt x="94944" y="79690"/>
                  </a:lnTo>
                  <a:lnTo>
                    <a:pt x="91774" y="80422"/>
                  </a:lnTo>
                  <a:lnTo>
                    <a:pt x="90423" y="82278"/>
                  </a:lnTo>
                  <a:lnTo>
                    <a:pt x="87431" y="84980"/>
                  </a:lnTo>
                  <a:lnTo>
                    <a:pt x="85372" y="86773"/>
                  </a:lnTo>
                  <a:lnTo>
                    <a:pt x="84324" y="88503"/>
                  </a:lnTo>
                  <a:lnTo>
                    <a:pt x="84324" y="91546"/>
                  </a:lnTo>
                  <a:lnTo>
                    <a:pt x="82961" y="93706"/>
                  </a:lnTo>
                  <a:lnTo>
                    <a:pt x="82620" y="92456"/>
                  </a:lnTo>
                  <a:lnTo>
                    <a:pt x="81142" y="89084"/>
                  </a:lnTo>
                  <a:lnTo>
                    <a:pt x="79791" y="86180"/>
                  </a:lnTo>
                  <a:lnTo>
                    <a:pt x="79160" y="83465"/>
                  </a:lnTo>
                  <a:lnTo>
                    <a:pt x="78377" y="80359"/>
                  </a:lnTo>
                  <a:lnTo>
                    <a:pt x="76837" y="82152"/>
                  </a:lnTo>
                  <a:lnTo>
                    <a:pt x="75890" y="82000"/>
                  </a:lnTo>
                  <a:lnTo>
                    <a:pt x="74602" y="79803"/>
                  </a:lnTo>
                  <a:lnTo>
                    <a:pt x="71773" y="77745"/>
                  </a:lnTo>
                  <a:lnTo>
                    <a:pt x="68326" y="78175"/>
                  </a:lnTo>
                  <a:lnTo>
                    <a:pt x="65687" y="77770"/>
                  </a:lnTo>
                  <a:lnTo>
                    <a:pt x="63957" y="76849"/>
                  </a:lnTo>
                  <a:lnTo>
                    <a:pt x="62113" y="76710"/>
                  </a:lnTo>
                  <a:lnTo>
                    <a:pt x="60118" y="75624"/>
                  </a:lnTo>
                  <a:lnTo>
                    <a:pt x="56999" y="73086"/>
                  </a:lnTo>
                  <a:lnTo>
                    <a:pt x="55737" y="75232"/>
                  </a:lnTo>
                  <a:lnTo>
                    <a:pt x="57782" y="76912"/>
                  </a:lnTo>
                  <a:lnTo>
                    <a:pt x="59108" y="79349"/>
                  </a:lnTo>
                  <a:lnTo>
                    <a:pt x="61419" y="79235"/>
                  </a:lnTo>
                  <a:lnTo>
                    <a:pt x="63717" y="78541"/>
                  </a:lnTo>
                  <a:lnTo>
                    <a:pt x="64954" y="79879"/>
                  </a:lnTo>
                  <a:lnTo>
                    <a:pt x="66394" y="81306"/>
                  </a:lnTo>
                  <a:lnTo>
                    <a:pt x="65636" y="83187"/>
                  </a:lnTo>
                  <a:lnTo>
                    <a:pt x="64538" y="85208"/>
                  </a:lnTo>
                  <a:lnTo>
                    <a:pt x="60775" y="87140"/>
                  </a:lnTo>
                  <a:lnTo>
                    <a:pt x="57025" y="87973"/>
                  </a:lnTo>
                  <a:lnTo>
                    <a:pt x="53805" y="89425"/>
                  </a:lnTo>
                  <a:lnTo>
                    <a:pt x="53388" y="88263"/>
                  </a:lnTo>
                  <a:lnTo>
                    <a:pt x="52100" y="85132"/>
                  </a:lnTo>
                  <a:lnTo>
                    <a:pt x="50105" y="83554"/>
                  </a:lnTo>
                  <a:lnTo>
                    <a:pt x="49297" y="81230"/>
                  </a:lnTo>
                  <a:lnTo>
                    <a:pt x="47782" y="78831"/>
                  </a:lnTo>
                  <a:lnTo>
                    <a:pt x="45117" y="75169"/>
                  </a:lnTo>
                  <a:lnTo>
                    <a:pt x="43387" y="75801"/>
                  </a:lnTo>
                  <a:lnTo>
                    <a:pt x="44284" y="77341"/>
                  </a:lnTo>
                  <a:lnTo>
                    <a:pt x="45332" y="80182"/>
                  </a:lnTo>
                  <a:lnTo>
                    <a:pt x="46203" y="81382"/>
                  </a:lnTo>
                  <a:lnTo>
                    <a:pt x="48325" y="86281"/>
                  </a:lnTo>
                  <a:lnTo>
                    <a:pt x="49726" y="87241"/>
                  </a:lnTo>
                  <a:lnTo>
                    <a:pt x="51772" y="89198"/>
                  </a:lnTo>
                  <a:lnTo>
                    <a:pt x="52264" y="90271"/>
                  </a:lnTo>
                  <a:lnTo>
                    <a:pt x="53009" y="92506"/>
                  </a:lnTo>
                  <a:lnTo>
                    <a:pt x="54550" y="91736"/>
                  </a:lnTo>
                  <a:lnTo>
                    <a:pt x="58287" y="91218"/>
                  </a:lnTo>
                  <a:lnTo>
                    <a:pt x="59525" y="90612"/>
                  </a:lnTo>
                  <a:lnTo>
                    <a:pt x="59904" y="91837"/>
                  </a:lnTo>
                  <a:cubicBezTo>
                    <a:pt x="59664" y="92443"/>
                    <a:pt x="59070" y="93946"/>
                    <a:pt x="59070" y="94362"/>
                  </a:cubicBezTo>
                  <a:cubicBezTo>
                    <a:pt x="59045" y="94615"/>
                    <a:pt x="58338" y="96016"/>
                    <a:pt x="57681" y="97191"/>
                  </a:cubicBezTo>
                  <a:lnTo>
                    <a:pt x="54487" y="99148"/>
                  </a:lnTo>
                  <a:lnTo>
                    <a:pt x="51784" y="102128"/>
                  </a:lnTo>
                  <a:lnTo>
                    <a:pt x="48855" y="104792"/>
                  </a:lnTo>
                  <a:lnTo>
                    <a:pt x="49474" y="106408"/>
                  </a:lnTo>
                  <a:lnTo>
                    <a:pt x="49411" y="108719"/>
                  </a:lnTo>
                  <a:lnTo>
                    <a:pt x="50257" y="110727"/>
                  </a:lnTo>
                  <a:lnTo>
                    <a:pt x="50257" y="113189"/>
                  </a:lnTo>
                  <a:lnTo>
                    <a:pt x="48767" y="115487"/>
                  </a:lnTo>
                  <a:lnTo>
                    <a:pt x="44587" y="118694"/>
                  </a:lnTo>
                  <a:lnTo>
                    <a:pt x="44587" y="120096"/>
                  </a:lnTo>
                  <a:lnTo>
                    <a:pt x="44297" y="123897"/>
                  </a:lnTo>
                  <a:lnTo>
                    <a:pt x="42845" y="123897"/>
                  </a:lnTo>
                  <a:lnTo>
                    <a:pt x="42175" y="126927"/>
                  </a:lnTo>
                  <a:lnTo>
                    <a:pt x="39713" y="129730"/>
                  </a:lnTo>
                  <a:lnTo>
                    <a:pt x="38084" y="131536"/>
                  </a:lnTo>
                  <a:lnTo>
                    <a:pt x="35647" y="133367"/>
                  </a:lnTo>
                  <a:lnTo>
                    <a:pt x="31404" y="133367"/>
                  </a:lnTo>
                  <a:lnTo>
                    <a:pt x="29776" y="130842"/>
                  </a:lnTo>
                  <a:lnTo>
                    <a:pt x="29371" y="128581"/>
                  </a:lnTo>
                  <a:lnTo>
                    <a:pt x="28210" y="126334"/>
                  </a:lnTo>
                  <a:lnTo>
                    <a:pt x="26278" y="123796"/>
                  </a:lnTo>
                  <a:lnTo>
                    <a:pt x="26278" y="120222"/>
                  </a:lnTo>
                  <a:lnTo>
                    <a:pt x="24384" y="117495"/>
                  </a:lnTo>
                  <a:lnTo>
                    <a:pt x="24384" y="115285"/>
                  </a:lnTo>
                  <a:lnTo>
                    <a:pt x="26278" y="112659"/>
                  </a:lnTo>
                  <a:lnTo>
                    <a:pt x="26278" y="109654"/>
                  </a:lnTo>
                  <a:lnTo>
                    <a:pt x="25672" y="106509"/>
                  </a:lnTo>
                  <a:lnTo>
                    <a:pt x="23563" y="103340"/>
                  </a:lnTo>
                  <a:lnTo>
                    <a:pt x="23992" y="99262"/>
                  </a:lnTo>
                  <a:lnTo>
                    <a:pt x="22679" y="97140"/>
                  </a:lnTo>
                  <a:lnTo>
                    <a:pt x="19838" y="97279"/>
                  </a:lnTo>
                  <a:lnTo>
                    <a:pt x="18916" y="95701"/>
                  </a:lnTo>
                  <a:lnTo>
                    <a:pt x="16353" y="95410"/>
                  </a:lnTo>
                  <a:lnTo>
                    <a:pt x="13600" y="96787"/>
                  </a:lnTo>
                  <a:lnTo>
                    <a:pt x="11113" y="96787"/>
                  </a:lnTo>
                  <a:lnTo>
                    <a:pt x="8486" y="97090"/>
                  </a:lnTo>
                  <a:lnTo>
                    <a:pt x="5570" y="95385"/>
                  </a:lnTo>
                  <a:lnTo>
                    <a:pt x="1453" y="91067"/>
                  </a:lnTo>
                  <a:lnTo>
                    <a:pt x="645" y="87746"/>
                  </a:lnTo>
                  <a:lnTo>
                    <a:pt x="1175" y="84905"/>
                  </a:lnTo>
                  <a:lnTo>
                    <a:pt x="658" y="82518"/>
                  </a:lnTo>
                  <a:lnTo>
                    <a:pt x="1642" y="80132"/>
                  </a:lnTo>
                  <a:lnTo>
                    <a:pt x="4029" y="76306"/>
                  </a:lnTo>
                  <a:lnTo>
                    <a:pt x="6681" y="74386"/>
                  </a:lnTo>
                  <a:lnTo>
                    <a:pt x="7325" y="72353"/>
                  </a:lnTo>
                  <a:lnTo>
                    <a:pt x="9055" y="70523"/>
                  </a:lnTo>
                  <a:lnTo>
                    <a:pt x="10683" y="68894"/>
                  </a:lnTo>
                  <a:lnTo>
                    <a:pt x="11870" y="69487"/>
                  </a:lnTo>
                  <a:lnTo>
                    <a:pt x="16328" y="67858"/>
                  </a:lnTo>
                  <a:lnTo>
                    <a:pt x="20457" y="67871"/>
                  </a:lnTo>
                  <a:lnTo>
                    <a:pt x="22490" y="67543"/>
                  </a:lnTo>
                  <a:lnTo>
                    <a:pt x="23639" y="67795"/>
                  </a:lnTo>
                  <a:lnTo>
                    <a:pt x="24005" y="70560"/>
                  </a:lnTo>
                  <a:lnTo>
                    <a:pt x="26619" y="71116"/>
                  </a:lnTo>
                  <a:lnTo>
                    <a:pt x="29334" y="73338"/>
                  </a:lnTo>
                  <a:lnTo>
                    <a:pt x="31152" y="71747"/>
                  </a:lnTo>
                  <a:lnTo>
                    <a:pt x="32894" y="71457"/>
                  </a:lnTo>
                  <a:lnTo>
                    <a:pt x="38349" y="73035"/>
                  </a:lnTo>
                  <a:lnTo>
                    <a:pt x="41784" y="72505"/>
                  </a:lnTo>
                  <a:lnTo>
                    <a:pt x="44739" y="71154"/>
                  </a:lnTo>
                  <a:lnTo>
                    <a:pt x="45648" y="67719"/>
                  </a:lnTo>
                  <a:lnTo>
                    <a:pt x="44461" y="65989"/>
                  </a:lnTo>
                  <a:lnTo>
                    <a:pt x="41910" y="67442"/>
                  </a:lnTo>
                  <a:lnTo>
                    <a:pt x="39347" y="66785"/>
                  </a:lnTo>
                  <a:lnTo>
                    <a:pt x="37819" y="65762"/>
                  </a:lnTo>
                  <a:lnTo>
                    <a:pt x="38715" y="63590"/>
                  </a:lnTo>
                  <a:lnTo>
                    <a:pt x="40067" y="62820"/>
                  </a:lnTo>
                  <a:lnTo>
                    <a:pt x="42466" y="62227"/>
                  </a:lnTo>
                  <a:lnTo>
                    <a:pt x="45610" y="63073"/>
                  </a:lnTo>
                  <a:lnTo>
                    <a:pt x="50244" y="62075"/>
                  </a:lnTo>
                  <a:lnTo>
                    <a:pt x="47946" y="60345"/>
                  </a:lnTo>
                  <a:lnTo>
                    <a:pt x="45458" y="57782"/>
                  </a:lnTo>
                  <a:lnTo>
                    <a:pt x="46304" y="55206"/>
                  </a:lnTo>
                  <a:lnTo>
                    <a:pt x="43501" y="56999"/>
                  </a:lnTo>
                  <a:lnTo>
                    <a:pt x="43602" y="58312"/>
                  </a:lnTo>
                  <a:lnTo>
                    <a:pt x="42289" y="58312"/>
                  </a:lnTo>
                  <a:lnTo>
                    <a:pt x="41632" y="55938"/>
                  </a:lnTo>
                  <a:lnTo>
                    <a:pt x="39511" y="56469"/>
                  </a:lnTo>
                  <a:lnTo>
                    <a:pt x="37832" y="60042"/>
                  </a:lnTo>
                  <a:lnTo>
                    <a:pt x="37933" y="62265"/>
                  </a:lnTo>
                  <a:lnTo>
                    <a:pt x="36632" y="62530"/>
                  </a:lnTo>
                  <a:lnTo>
                    <a:pt x="35167" y="62757"/>
                  </a:lnTo>
                  <a:lnTo>
                    <a:pt x="33639" y="64398"/>
                  </a:lnTo>
                  <a:lnTo>
                    <a:pt x="34776" y="65750"/>
                  </a:lnTo>
                  <a:lnTo>
                    <a:pt x="33829" y="66659"/>
                  </a:lnTo>
                  <a:lnTo>
                    <a:pt x="32427" y="65585"/>
                  </a:lnTo>
                  <a:lnTo>
                    <a:pt x="30988" y="61886"/>
                  </a:lnTo>
                  <a:lnTo>
                    <a:pt x="28033" y="58893"/>
                  </a:lnTo>
                  <a:lnTo>
                    <a:pt x="25242" y="56974"/>
                  </a:lnTo>
                  <a:lnTo>
                    <a:pt x="24636" y="59146"/>
                  </a:lnTo>
                  <a:lnTo>
                    <a:pt x="27136" y="61595"/>
                  </a:lnTo>
                  <a:lnTo>
                    <a:pt x="29712" y="63085"/>
                  </a:lnTo>
                  <a:lnTo>
                    <a:pt x="29574" y="63401"/>
                  </a:lnTo>
                  <a:lnTo>
                    <a:pt x="28172" y="62921"/>
                  </a:lnTo>
                  <a:lnTo>
                    <a:pt x="28172" y="64967"/>
                  </a:lnTo>
                  <a:lnTo>
                    <a:pt x="27541" y="65333"/>
                  </a:lnTo>
                  <a:lnTo>
                    <a:pt x="27541" y="64537"/>
                  </a:lnTo>
                  <a:lnTo>
                    <a:pt x="26720" y="63148"/>
                  </a:lnTo>
                  <a:lnTo>
                    <a:pt x="25255" y="61785"/>
                  </a:lnTo>
                  <a:lnTo>
                    <a:pt x="23273" y="59575"/>
                  </a:lnTo>
                  <a:lnTo>
                    <a:pt x="21467" y="59575"/>
                  </a:lnTo>
                  <a:lnTo>
                    <a:pt x="20141" y="60295"/>
                  </a:lnTo>
                  <a:lnTo>
                    <a:pt x="17515" y="59600"/>
                  </a:lnTo>
                  <a:lnTo>
                    <a:pt x="17174" y="61557"/>
                  </a:lnTo>
                  <a:lnTo>
                    <a:pt x="16277" y="61949"/>
                  </a:lnTo>
                  <a:lnTo>
                    <a:pt x="15179" y="63919"/>
                  </a:lnTo>
                  <a:lnTo>
                    <a:pt x="13386" y="66507"/>
                  </a:lnTo>
                  <a:lnTo>
                    <a:pt x="11391" y="66406"/>
                  </a:lnTo>
                  <a:lnTo>
                    <a:pt x="10065" y="67176"/>
                  </a:lnTo>
                  <a:lnTo>
                    <a:pt x="9143" y="66381"/>
                  </a:lnTo>
                  <a:lnTo>
                    <a:pt x="6719" y="65649"/>
                  </a:lnTo>
                  <a:lnTo>
                    <a:pt x="6719" y="60610"/>
                  </a:lnTo>
                  <a:lnTo>
                    <a:pt x="8827" y="59499"/>
                  </a:lnTo>
                  <a:lnTo>
                    <a:pt x="12413" y="59954"/>
                  </a:lnTo>
                  <a:lnTo>
                    <a:pt x="14156" y="58148"/>
                  </a:lnTo>
                  <a:lnTo>
                    <a:pt x="13070" y="55825"/>
                  </a:lnTo>
                  <a:lnTo>
                    <a:pt x="12110" y="55320"/>
                  </a:lnTo>
                  <a:lnTo>
                    <a:pt x="13045" y="55168"/>
                  </a:lnTo>
                  <a:lnTo>
                    <a:pt x="14749" y="55168"/>
                  </a:lnTo>
                  <a:lnTo>
                    <a:pt x="16694" y="53186"/>
                  </a:lnTo>
                  <a:lnTo>
                    <a:pt x="17616" y="49840"/>
                  </a:lnTo>
                  <a:lnTo>
                    <a:pt x="20381" y="48691"/>
                  </a:lnTo>
                  <a:lnTo>
                    <a:pt x="20608" y="45913"/>
                  </a:lnTo>
                  <a:lnTo>
                    <a:pt x="21568" y="44764"/>
                  </a:lnTo>
                  <a:lnTo>
                    <a:pt x="22250" y="45559"/>
                  </a:lnTo>
                  <a:lnTo>
                    <a:pt x="21442" y="48211"/>
                  </a:lnTo>
                  <a:lnTo>
                    <a:pt x="25924" y="48211"/>
                  </a:lnTo>
                  <a:lnTo>
                    <a:pt x="29788" y="47504"/>
                  </a:lnTo>
                  <a:lnTo>
                    <a:pt x="30558" y="44915"/>
                  </a:lnTo>
                  <a:lnTo>
                    <a:pt x="31733" y="43539"/>
                  </a:lnTo>
                  <a:lnTo>
                    <a:pt x="32023" y="41910"/>
                  </a:lnTo>
                  <a:lnTo>
                    <a:pt x="34687" y="41821"/>
                  </a:lnTo>
                  <a:lnTo>
                    <a:pt x="37390" y="40129"/>
                  </a:lnTo>
                  <a:lnTo>
                    <a:pt x="35369" y="38841"/>
                  </a:lnTo>
                  <a:lnTo>
                    <a:pt x="32768" y="39599"/>
                  </a:lnTo>
                  <a:lnTo>
                    <a:pt x="31253" y="39422"/>
                  </a:lnTo>
                  <a:lnTo>
                    <a:pt x="30205" y="36303"/>
                  </a:lnTo>
                  <a:lnTo>
                    <a:pt x="33147" y="32604"/>
                  </a:lnTo>
                  <a:lnTo>
                    <a:pt x="31202" y="31215"/>
                  </a:lnTo>
                  <a:lnTo>
                    <a:pt x="29586" y="32591"/>
                  </a:lnTo>
                  <a:lnTo>
                    <a:pt x="28955" y="34372"/>
                  </a:lnTo>
                  <a:lnTo>
                    <a:pt x="27136" y="35874"/>
                  </a:lnTo>
                  <a:lnTo>
                    <a:pt x="26897" y="38425"/>
                  </a:lnTo>
                  <a:lnTo>
                    <a:pt x="28462" y="40723"/>
                  </a:lnTo>
                  <a:cubicBezTo>
                    <a:pt x="28361" y="41241"/>
                    <a:pt x="28071" y="42667"/>
                    <a:pt x="28071" y="42933"/>
                  </a:cubicBezTo>
                  <a:cubicBezTo>
                    <a:pt x="28008" y="43147"/>
                    <a:pt x="27288" y="44233"/>
                    <a:pt x="26619" y="45155"/>
                  </a:cubicBezTo>
                  <a:lnTo>
                    <a:pt x="24131" y="44902"/>
                  </a:lnTo>
                  <a:lnTo>
                    <a:pt x="24308" y="43640"/>
                  </a:lnTo>
                  <a:lnTo>
                    <a:pt x="22553" y="40622"/>
                  </a:lnTo>
                  <a:lnTo>
                    <a:pt x="21076" y="42465"/>
                  </a:lnTo>
                  <a:lnTo>
                    <a:pt x="19687" y="42718"/>
                  </a:lnTo>
                  <a:lnTo>
                    <a:pt x="18740" y="39321"/>
                  </a:lnTo>
                  <a:lnTo>
                    <a:pt x="19510" y="37680"/>
                  </a:lnTo>
                  <a:lnTo>
                    <a:pt x="21985" y="35205"/>
                  </a:lnTo>
                  <a:lnTo>
                    <a:pt x="23386" y="32326"/>
                  </a:lnTo>
                  <a:lnTo>
                    <a:pt x="25874" y="28790"/>
                  </a:lnTo>
                  <a:lnTo>
                    <a:pt x="29712" y="24750"/>
                  </a:lnTo>
                  <a:lnTo>
                    <a:pt x="33021" y="23639"/>
                  </a:lnTo>
                  <a:lnTo>
                    <a:pt x="35294" y="24232"/>
                  </a:lnTo>
                  <a:lnTo>
                    <a:pt x="38008" y="25381"/>
                  </a:lnTo>
                  <a:lnTo>
                    <a:pt x="41481" y="27212"/>
                  </a:lnTo>
                  <a:lnTo>
                    <a:pt x="42188" y="29068"/>
                  </a:lnTo>
                  <a:lnTo>
                    <a:pt x="41039" y="29813"/>
                  </a:lnTo>
                  <a:lnTo>
                    <a:pt x="36556" y="28942"/>
                  </a:lnTo>
                  <a:lnTo>
                    <a:pt x="39284" y="30975"/>
                  </a:lnTo>
                  <a:lnTo>
                    <a:pt x="40976" y="34245"/>
                  </a:lnTo>
                  <a:lnTo>
                    <a:pt x="41910" y="32781"/>
                  </a:lnTo>
                  <a:lnTo>
                    <a:pt x="44436" y="32907"/>
                  </a:lnTo>
                  <a:lnTo>
                    <a:pt x="43135" y="30886"/>
                  </a:lnTo>
                  <a:lnTo>
                    <a:pt x="45181" y="29712"/>
                  </a:lnTo>
                  <a:lnTo>
                    <a:pt x="45471" y="27237"/>
                  </a:lnTo>
                  <a:lnTo>
                    <a:pt x="46191" y="27528"/>
                  </a:lnTo>
                  <a:lnTo>
                    <a:pt x="46809" y="30634"/>
                  </a:lnTo>
                  <a:lnTo>
                    <a:pt x="49082" y="27982"/>
                  </a:lnTo>
                  <a:lnTo>
                    <a:pt x="52971" y="25924"/>
                  </a:lnTo>
                  <a:lnTo>
                    <a:pt x="56330" y="25217"/>
                  </a:lnTo>
                  <a:lnTo>
                    <a:pt x="55648" y="23815"/>
                  </a:lnTo>
                  <a:lnTo>
                    <a:pt x="55863" y="23159"/>
                  </a:lnTo>
                  <a:lnTo>
                    <a:pt x="58224" y="23714"/>
                  </a:lnTo>
                  <a:lnTo>
                    <a:pt x="61596" y="25406"/>
                  </a:lnTo>
                  <a:lnTo>
                    <a:pt x="61596" y="23171"/>
                  </a:lnTo>
                  <a:lnTo>
                    <a:pt x="59449" y="21277"/>
                  </a:lnTo>
                  <a:lnTo>
                    <a:pt x="59500" y="18828"/>
                  </a:lnTo>
                  <a:lnTo>
                    <a:pt x="60245" y="15532"/>
                  </a:lnTo>
                  <a:lnTo>
                    <a:pt x="61457" y="15987"/>
                  </a:lnTo>
                  <a:lnTo>
                    <a:pt x="62252" y="17944"/>
                  </a:lnTo>
                  <a:lnTo>
                    <a:pt x="63300" y="20899"/>
                  </a:lnTo>
                  <a:lnTo>
                    <a:pt x="64614" y="24333"/>
                  </a:lnTo>
                  <a:lnTo>
                    <a:pt x="63464" y="26530"/>
                  </a:lnTo>
                  <a:lnTo>
                    <a:pt x="65813" y="27364"/>
                  </a:lnTo>
                  <a:lnTo>
                    <a:pt x="67114" y="25659"/>
                  </a:lnTo>
                  <a:lnTo>
                    <a:pt x="66470" y="24270"/>
                  </a:lnTo>
                  <a:cubicBezTo>
                    <a:pt x="67215" y="24106"/>
                    <a:pt x="67947" y="23879"/>
                    <a:pt x="68667" y="23601"/>
                  </a:cubicBezTo>
                  <a:lnTo>
                    <a:pt x="69134" y="23386"/>
                  </a:lnTo>
                  <a:lnTo>
                    <a:pt x="67530" y="22060"/>
                  </a:lnTo>
                  <a:lnTo>
                    <a:pt x="65952" y="21770"/>
                  </a:lnTo>
                  <a:lnTo>
                    <a:pt x="64715" y="17982"/>
                  </a:lnTo>
                  <a:lnTo>
                    <a:pt x="65864" y="17211"/>
                  </a:lnTo>
                  <a:lnTo>
                    <a:pt x="66407" y="15696"/>
                  </a:lnTo>
                  <a:lnTo>
                    <a:pt x="69071" y="17275"/>
                  </a:lnTo>
                  <a:lnTo>
                    <a:pt x="70750" y="16252"/>
                  </a:lnTo>
                  <a:lnTo>
                    <a:pt x="68313" y="14964"/>
                  </a:lnTo>
                  <a:lnTo>
                    <a:pt x="67152" y="13726"/>
                  </a:lnTo>
                  <a:lnTo>
                    <a:pt x="70321" y="11946"/>
                  </a:lnTo>
                  <a:lnTo>
                    <a:pt x="69033" y="10683"/>
                  </a:lnTo>
                  <a:lnTo>
                    <a:pt x="70460" y="7943"/>
                  </a:lnTo>
                  <a:lnTo>
                    <a:pt x="73743" y="5481"/>
                  </a:lnTo>
                  <a:lnTo>
                    <a:pt x="74501" y="2968"/>
                  </a:lnTo>
                  <a:lnTo>
                    <a:pt x="75624" y="1554"/>
                  </a:lnTo>
                  <a:lnTo>
                    <a:pt x="77468" y="1554"/>
                  </a:lnTo>
                  <a:lnTo>
                    <a:pt x="78554" y="4206"/>
                  </a:lnTo>
                  <a:lnTo>
                    <a:pt x="80019" y="2097"/>
                  </a:lnTo>
                  <a:lnTo>
                    <a:pt x="81786" y="784"/>
                  </a:lnTo>
                  <a:close/>
                  <a:moveTo>
                    <a:pt x="81786" y="1"/>
                  </a:moveTo>
                  <a:lnTo>
                    <a:pt x="79614" y="1605"/>
                  </a:lnTo>
                  <a:lnTo>
                    <a:pt x="78705" y="2880"/>
                  </a:lnTo>
                  <a:lnTo>
                    <a:pt x="77910" y="910"/>
                  </a:lnTo>
                  <a:lnTo>
                    <a:pt x="75334" y="910"/>
                  </a:lnTo>
                  <a:lnTo>
                    <a:pt x="73983" y="2615"/>
                  </a:lnTo>
                  <a:lnTo>
                    <a:pt x="73213" y="5090"/>
                  </a:lnTo>
                  <a:lnTo>
                    <a:pt x="70043" y="7476"/>
                  </a:lnTo>
                  <a:lnTo>
                    <a:pt x="68263" y="10784"/>
                  </a:lnTo>
                  <a:lnTo>
                    <a:pt x="69286" y="11794"/>
                  </a:lnTo>
                  <a:lnTo>
                    <a:pt x="66154" y="13562"/>
                  </a:lnTo>
                  <a:lnTo>
                    <a:pt x="67897" y="15431"/>
                  </a:lnTo>
                  <a:lnTo>
                    <a:pt x="69475" y="16277"/>
                  </a:lnTo>
                  <a:lnTo>
                    <a:pt x="69071" y="16517"/>
                  </a:lnTo>
                  <a:lnTo>
                    <a:pt x="66066" y="14737"/>
                  </a:lnTo>
                  <a:lnTo>
                    <a:pt x="65346" y="16795"/>
                  </a:lnTo>
                  <a:lnTo>
                    <a:pt x="63970" y="17704"/>
                  </a:lnTo>
                  <a:lnTo>
                    <a:pt x="65472" y="22313"/>
                  </a:lnTo>
                  <a:lnTo>
                    <a:pt x="67253" y="22654"/>
                  </a:lnTo>
                  <a:lnTo>
                    <a:pt x="67934" y="23209"/>
                  </a:lnTo>
                  <a:cubicBezTo>
                    <a:pt x="67290" y="23411"/>
                    <a:pt x="66634" y="23588"/>
                    <a:pt x="65965" y="23727"/>
                  </a:cubicBezTo>
                  <a:lnTo>
                    <a:pt x="65573" y="23803"/>
                  </a:lnTo>
                  <a:lnTo>
                    <a:pt x="66394" y="25571"/>
                  </a:lnTo>
                  <a:lnTo>
                    <a:pt x="65611" y="26606"/>
                  </a:lnTo>
                  <a:lnTo>
                    <a:pt x="64386" y="26177"/>
                  </a:lnTo>
                  <a:lnTo>
                    <a:pt x="65333" y="24371"/>
                  </a:lnTo>
                  <a:lnTo>
                    <a:pt x="63906" y="20671"/>
                  </a:lnTo>
                  <a:lnTo>
                    <a:pt x="62858" y="17717"/>
                  </a:lnTo>
                  <a:lnTo>
                    <a:pt x="61962" y="15482"/>
                  </a:lnTo>
                  <a:lnTo>
                    <a:pt x="59815" y="14686"/>
                  </a:lnTo>
                  <a:lnTo>
                    <a:pt x="58894" y="18714"/>
                  </a:lnTo>
                  <a:lnTo>
                    <a:pt x="58830" y="21555"/>
                  </a:lnTo>
                  <a:lnTo>
                    <a:pt x="60990" y="23449"/>
                  </a:lnTo>
                  <a:lnTo>
                    <a:pt x="60990" y="24371"/>
                  </a:lnTo>
                  <a:lnTo>
                    <a:pt x="58502" y="23121"/>
                  </a:lnTo>
                  <a:lnTo>
                    <a:pt x="55459" y="22401"/>
                  </a:lnTo>
                  <a:lnTo>
                    <a:pt x="54992" y="23853"/>
                  </a:lnTo>
                  <a:lnTo>
                    <a:pt x="55434" y="24762"/>
                  </a:lnTo>
                  <a:lnTo>
                    <a:pt x="52807" y="25305"/>
                  </a:lnTo>
                  <a:lnTo>
                    <a:pt x="48729" y="27439"/>
                  </a:lnTo>
                  <a:lnTo>
                    <a:pt x="47176" y="29232"/>
                  </a:lnTo>
                  <a:lnTo>
                    <a:pt x="46746" y="27073"/>
                  </a:lnTo>
                  <a:lnTo>
                    <a:pt x="44941" y="26316"/>
                  </a:lnTo>
                  <a:lnTo>
                    <a:pt x="44600" y="29321"/>
                  </a:lnTo>
                  <a:lnTo>
                    <a:pt x="42238" y="30672"/>
                  </a:lnTo>
                  <a:lnTo>
                    <a:pt x="43249" y="32212"/>
                  </a:lnTo>
                  <a:lnTo>
                    <a:pt x="41582" y="32137"/>
                  </a:lnTo>
                  <a:lnTo>
                    <a:pt x="41039" y="32983"/>
                  </a:lnTo>
                  <a:lnTo>
                    <a:pt x="39814" y="30634"/>
                  </a:lnTo>
                  <a:lnTo>
                    <a:pt x="39145" y="30078"/>
                  </a:lnTo>
                  <a:lnTo>
                    <a:pt x="41178" y="30482"/>
                  </a:lnTo>
                  <a:lnTo>
                    <a:pt x="42971" y="29321"/>
                  </a:lnTo>
                  <a:lnTo>
                    <a:pt x="41999" y="26770"/>
                  </a:lnTo>
                  <a:lnTo>
                    <a:pt x="38299" y="24813"/>
                  </a:lnTo>
                  <a:lnTo>
                    <a:pt x="35496" y="23639"/>
                  </a:lnTo>
                  <a:lnTo>
                    <a:pt x="32983" y="22982"/>
                  </a:lnTo>
                  <a:lnTo>
                    <a:pt x="29359" y="24194"/>
                  </a:lnTo>
                  <a:lnTo>
                    <a:pt x="25381" y="28386"/>
                  </a:lnTo>
                  <a:lnTo>
                    <a:pt x="22831" y="32010"/>
                  </a:lnTo>
                  <a:lnTo>
                    <a:pt x="21492" y="34801"/>
                  </a:lnTo>
                  <a:lnTo>
                    <a:pt x="19005" y="37276"/>
                  </a:lnTo>
                  <a:lnTo>
                    <a:pt x="18058" y="39258"/>
                  </a:lnTo>
                  <a:lnTo>
                    <a:pt x="19219" y="43438"/>
                  </a:lnTo>
                  <a:lnTo>
                    <a:pt x="21404" y="43046"/>
                  </a:lnTo>
                  <a:lnTo>
                    <a:pt x="22452" y="41733"/>
                  </a:lnTo>
                  <a:lnTo>
                    <a:pt x="23639" y="43766"/>
                  </a:lnTo>
                  <a:lnTo>
                    <a:pt x="23399" y="45458"/>
                  </a:lnTo>
                  <a:lnTo>
                    <a:pt x="26909" y="45824"/>
                  </a:lnTo>
                  <a:lnTo>
                    <a:pt x="27010" y="45673"/>
                  </a:lnTo>
                  <a:cubicBezTo>
                    <a:pt x="28702" y="43387"/>
                    <a:pt x="28702" y="43072"/>
                    <a:pt x="28702" y="42970"/>
                  </a:cubicBezTo>
                  <a:cubicBezTo>
                    <a:pt x="28702" y="42794"/>
                    <a:pt x="28904" y="41683"/>
                    <a:pt x="29106" y="40723"/>
                  </a:cubicBezTo>
                  <a:lnTo>
                    <a:pt x="29144" y="40597"/>
                  </a:lnTo>
                  <a:lnTo>
                    <a:pt x="27566" y="38261"/>
                  </a:lnTo>
                  <a:lnTo>
                    <a:pt x="27743" y="36190"/>
                  </a:lnTo>
                  <a:lnTo>
                    <a:pt x="29498" y="34750"/>
                  </a:lnTo>
                  <a:lnTo>
                    <a:pt x="30129" y="32957"/>
                  </a:lnTo>
                  <a:lnTo>
                    <a:pt x="31240" y="32010"/>
                  </a:lnTo>
                  <a:lnTo>
                    <a:pt x="32238" y="32730"/>
                  </a:lnTo>
                  <a:lnTo>
                    <a:pt x="29510" y="36177"/>
                  </a:lnTo>
                  <a:lnTo>
                    <a:pt x="30773" y="39991"/>
                  </a:lnTo>
                  <a:lnTo>
                    <a:pt x="32831" y="40243"/>
                  </a:lnTo>
                  <a:lnTo>
                    <a:pt x="35281" y="39523"/>
                  </a:lnTo>
                  <a:lnTo>
                    <a:pt x="36203" y="40129"/>
                  </a:lnTo>
                  <a:lnTo>
                    <a:pt x="34498" y="41190"/>
                  </a:lnTo>
                  <a:lnTo>
                    <a:pt x="31493" y="41291"/>
                  </a:lnTo>
                  <a:lnTo>
                    <a:pt x="31139" y="43248"/>
                  </a:lnTo>
                  <a:lnTo>
                    <a:pt x="30041" y="44549"/>
                  </a:lnTo>
                  <a:lnTo>
                    <a:pt x="29296" y="46948"/>
                  </a:lnTo>
                  <a:lnTo>
                    <a:pt x="25861" y="47592"/>
                  </a:lnTo>
                  <a:lnTo>
                    <a:pt x="22288" y="47592"/>
                  </a:lnTo>
                  <a:lnTo>
                    <a:pt x="22957" y="45420"/>
                  </a:lnTo>
                  <a:lnTo>
                    <a:pt x="21543" y="43804"/>
                  </a:lnTo>
                  <a:lnTo>
                    <a:pt x="19990" y="45660"/>
                  </a:lnTo>
                  <a:lnTo>
                    <a:pt x="19775" y="48261"/>
                  </a:lnTo>
                  <a:lnTo>
                    <a:pt x="17085" y="49385"/>
                  </a:lnTo>
                  <a:lnTo>
                    <a:pt x="16113" y="52857"/>
                  </a:lnTo>
                  <a:lnTo>
                    <a:pt x="14484" y="54524"/>
                  </a:lnTo>
                  <a:lnTo>
                    <a:pt x="12982" y="54524"/>
                  </a:lnTo>
                  <a:lnTo>
                    <a:pt x="10178" y="55004"/>
                  </a:lnTo>
                  <a:lnTo>
                    <a:pt x="12590" y="56279"/>
                  </a:lnTo>
                  <a:lnTo>
                    <a:pt x="13398" y="58022"/>
                  </a:lnTo>
                  <a:lnTo>
                    <a:pt x="12186" y="59285"/>
                  </a:lnTo>
                  <a:lnTo>
                    <a:pt x="8714" y="58855"/>
                  </a:lnTo>
                  <a:lnTo>
                    <a:pt x="6100" y="60232"/>
                  </a:lnTo>
                  <a:lnTo>
                    <a:pt x="6100" y="66116"/>
                  </a:lnTo>
                  <a:lnTo>
                    <a:pt x="8777" y="66899"/>
                  </a:lnTo>
                  <a:lnTo>
                    <a:pt x="10002" y="67947"/>
                  </a:lnTo>
                  <a:lnTo>
                    <a:pt x="11555" y="67038"/>
                  </a:lnTo>
                  <a:lnTo>
                    <a:pt x="13714" y="67151"/>
                  </a:lnTo>
                  <a:lnTo>
                    <a:pt x="15709" y="64247"/>
                  </a:lnTo>
                  <a:lnTo>
                    <a:pt x="16719" y="62441"/>
                  </a:lnTo>
                  <a:lnTo>
                    <a:pt x="17729" y="61999"/>
                  </a:lnTo>
                  <a:lnTo>
                    <a:pt x="18020" y="60383"/>
                  </a:lnTo>
                  <a:lnTo>
                    <a:pt x="20229" y="60964"/>
                  </a:lnTo>
                  <a:lnTo>
                    <a:pt x="21631" y="60194"/>
                  </a:lnTo>
                  <a:lnTo>
                    <a:pt x="22982" y="60194"/>
                  </a:lnTo>
                  <a:lnTo>
                    <a:pt x="24800" y="62227"/>
                  </a:lnTo>
                  <a:lnTo>
                    <a:pt x="26202" y="63502"/>
                  </a:lnTo>
                  <a:lnTo>
                    <a:pt x="26909" y="64702"/>
                  </a:lnTo>
                  <a:lnTo>
                    <a:pt x="26909" y="66444"/>
                  </a:lnTo>
                  <a:lnTo>
                    <a:pt x="28803" y="65333"/>
                  </a:lnTo>
                  <a:lnTo>
                    <a:pt x="28803" y="63805"/>
                  </a:lnTo>
                  <a:lnTo>
                    <a:pt x="29927" y="64171"/>
                  </a:lnTo>
                  <a:lnTo>
                    <a:pt x="30521" y="62807"/>
                  </a:lnTo>
                  <a:lnTo>
                    <a:pt x="27553" y="61115"/>
                  </a:lnTo>
                  <a:lnTo>
                    <a:pt x="25343" y="58956"/>
                  </a:lnTo>
                  <a:lnTo>
                    <a:pt x="25609" y="57997"/>
                  </a:lnTo>
                  <a:lnTo>
                    <a:pt x="27629" y="59386"/>
                  </a:lnTo>
                  <a:lnTo>
                    <a:pt x="30432" y="62176"/>
                  </a:lnTo>
                  <a:lnTo>
                    <a:pt x="31910" y="65977"/>
                  </a:lnTo>
                  <a:lnTo>
                    <a:pt x="33879" y="67492"/>
                  </a:lnTo>
                  <a:lnTo>
                    <a:pt x="35660" y="65800"/>
                  </a:lnTo>
                  <a:lnTo>
                    <a:pt x="34498" y="64424"/>
                  </a:lnTo>
                  <a:lnTo>
                    <a:pt x="35496" y="63338"/>
                  </a:lnTo>
                  <a:lnTo>
                    <a:pt x="36758" y="63148"/>
                  </a:lnTo>
                  <a:lnTo>
                    <a:pt x="38602" y="62782"/>
                  </a:lnTo>
                  <a:lnTo>
                    <a:pt x="38488" y="60168"/>
                  </a:lnTo>
                  <a:lnTo>
                    <a:pt x="39966" y="57012"/>
                  </a:lnTo>
                  <a:lnTo>
                    <a:pt x="41203" y="56696"/>
                  </a:lnTo>
                  <a:lnTo>
                    <a:pt x="41809" y="58944"/>
                  </a:lnTo>
                  <a:lnTo>
                    <a:pt x="44284" y="58944"/>
                  </a:lnTo>
                  <a:lnTo>
                    <a:pt x="44158" y="57315"/>
                  </a:lnTo>
                  <a:lnTo>
                    <a:pt x="45155" y="56683"/>
                  </a:lnTo>
                  <a:lnTo>
                    <a:pt x="44739" y="57946"/>
                  </a:lnTo>
                  <a:lnTo>
                    <a:pt x="47529" y="60812"/>
                  </a:lnTo>
                  <a:lnTo>
                    <a:pt x="48767" y="61747"/>
                  </a:lnTo>
                  <a:lnTo>
                    <a:pt x="45635" y="62416"/>
                  </a:lnTo>
                  <a:lnTo>
                    <a:pt x="42478" y="61570"/>
                  </a:lnTo>
                  <a:lnTo>
                    <a:pt x="39877" y="62214"/>
                  </a:lnTo>
                  <a:lnTo>
                    <a:pt x="38223" y="63136"/>
                  </a:lnTo>
                  <a:lnTo>
                    <a:pt x="37036" y="66002"/>
                  </a:lnTo>
                  <a:lnTo>
                    <a:pt x="39044" y="67341"/>
                  </a:lnTo>
                  <a:lnTo>
                    <a:pt x="41999" y="68111"/>
                  </a:lnTo>
                  <a:lnTo>
                    <a:pt x="44284" y="66823"/>
                  </a:lnTo>
                  <a:lnTo>
                    <a:pt x="44979" y="67833"/>
                  </a:lnTo>
                  <a:lnTo>
                    <a:pt x="44208" y="70712"/>
                  </a:lnTo>
                  <a:lnTo>
                    <a:pt x="41658" y="71886"/>
                  </a:lnTo>
                  <a:lnTo>
                    <a:pt x="38400" y="72391"/>
                  </a:lnTo>
                  <a:lnTo>
                    <a:pt x="32932" y="70813"/>
                  </a:lnTo>
                  <a:lnTo>
                    <a:pt x="30887" y="71154"/>
                  </a:lnTo>
                  <a:lnTo>
                    <a:pt x="29334" y="72518"/>
                  </a:lnTo>
                  <a:lnTo>
                    <a:pt x="26922" y="70535"/>
                  </a:lnTo>
                  <a:lnTo>
                    <a:pt x="24586" y="70030"/>
                  </a:lnTo>
                  <a:lnTo>
                    <a:pt x="24207" y="67277"/>
                  </a:lnTo>
                  <a:lnTo>
                    <a:pt x="22515" y="66899"/>
                  </a:lnTo>
                  <a:lnTo>
                    <a:pt x="20406" y="67252"/>
                  </a:lnTo>
                  <a:lnTo>
                    <a:pt x="16227" y="67227"/>
                  </a:lnTo>
                  <a:lnTo>
                    <a:pt x="11908" y="68805"/>
                  </a:lnTo>
                  <a:lnTo>
                    <a:pt x="10570" y="68136"/>
                  </a:lnTo>
                  <a:lnTo>
                    <a:pt x="8613" y="70081"/>
                  </a:lnTo>
                  <a:lnTo>
                    <a:pt x="6782" y="72025"/>
                  </a:lnTo>
                  <a:lnTo>
                    <a:pt x="6163" y="73995"/>
                  </a:lnTo>
                  <a:lnTo>
                    <a:pt x="3612" y="75826"/>
                  </a:lnTo>
                  <a:lnTo>
                    <a:pt x="1087" y="79854"/>
                  </a:lnTo>
                  <a:lnTo>
                    <a:pt x="1" y="82468"/>
                  </a:lnTo>
                  <a:lnTo>
                    <a:pt x="531" y="84917"/>
                  </a:lnTo>
                  <a:lnTo>
                    <a:pt x="14" y="87758"/>
                  </a:lnTo>
                  <a:lnTo>
                    <a:pt x="885" y="91382"/>
                  </a:lnTo>
                  <a:lnTo>
                    <a:pt x="5140" y="95852"/>
                  </a:lnTo>
                  <a:lnTo>
                    <a:pt x="8347" y="97746"/>
                  </a:lnTo>
                  <a:lnTo>
                    <a:pt x="11151" y="97418"/>
                  </a:lnTo>
                  <a:lnTo>
                    <a:pt x="13752" y="97418"/>
                  </a:lnTo>
                  <a:lnTo>
                    <a:pt x="16467" y="96054"/>
                  </a:lnTo>
                  <a:lnTo>
                    <a:pt x="18525" y="96294"/>
                  </a:lnTo>
                  <a:lnTo>
                    <a:pt x="19497" y="97923"/>
                  </a:lnTo>
                  <a:lnTo>
                    <a:pt x="22338" y="97784"/>
                  </a:lnTo>
                  <a:lnTo>
                    <a:pt x="23336" y="99400"/>
                  </a:lnTo>
                  <a:lnTo>
                    <a:pt x="22906" y="103492"/>
                  </a:lnTo>
                  <a:lnTo>
                    <a:pt x="25066" y="106686"/>
                  </a:lnTo>
                  <a:lnTo>
                    <a:pt x="25659" y="109717"/>
                  </a:lnTo>
                  <a:lnTo>
                    <a:pt x="25659" y="112457"/>
                  </a:lnTo>
                  <a:lnTo>
                    <a:pt x="23765" y="115083"/>
                  </a:lnTo>
                  <a:lnTo>
                    <a:pt x="23765" y="117697"/>
                  </a:lnTo>
                  <a:lnTo>
                    <a:pt x="25659" y="120437"/>
                  </a:lnTo>
                  <a:lnTo>
                    <a:pt x="25659" y="124010"/>
                  </a:lnTo>
                  <a:lnTo>
                    <a:pt x="27692" y="126675"/>
                  </a:lnTo>
                  <a:lnTo>
                    <a:pt x="28778" y="128733"/>
                  </a:lnTo>
                  <a:lnTo>
                    <a:pt x="29157" y="130993"/>
                  </a:lnTo>
                  <a:lnTo>
                    <a:pt x="31051" y="133998"/>
                  </a:lnTo>
                  <a:lnTo>
                    <a:pt x="35849" y="133998"/>
                  </a:lnTo>
                  <a:lnTo>
                    <a:pt x="38501" y="132003"/>
                  </a:lnTo>
                  <a:lnTo>
                    <a:pt x="40193" y="130160"/>
                  </a:lnTo>
                  <a:lnTo>
                    <a:pt x="42769" y="127243"/>
                  </a:lnTo>
                  <a:lnTo>
                    <a:pt x="43362" y="124541"/>
                  </a:lnTo>
                  <a:lnTo>
                    <a:pt x="44865" y="124541"/>
                  </a:lnTo>
                  <a:lnTo>
                    <a:pt x="45206" y="120121"/>
                  </a:lnTo>
                  <a:lnTo>
                    <a:pt x="45206" y="119010"/>
                  </a:lnTo>
                  <a:lnTo>
                    <a:pt x="49183" y="115954"/>
                  </a:lnTo>
                  <a:lnTo>
                    <a:pt x="50888" y="113379"/>
                  </a:lnTo>
                  <a:lnTo>
                    <a:pt x="50888" y="110651"/>
                  </a:lnTo>
                  <a:lnTo>
                    <a:pt x="50042" y="108606"/>
                  </a:lnTo>
                  <a:lnTo>
                    <a:pt x="50092" y="106295"/>
                  </a:lnTo>
                  <a:lnTo>
                    <a:pt x="49600" y="104969"/>
                  </a:lnTo>
                  <a:lnTo>
                    <a:pt x="52239" y="102570"/>
                  </a:lnTo>
                  <a:lnTo>
                    <a:pt x="54853" y="99653"/>
                  </a:lnTo>
                  <a:lnTo>
                    <a:pt x="58149" y="97645"/>
                  </a:lnTo>
                  <a:lnTo>
                    <a:pt x="58186" y="97570"/>
                  </a:lnTo>
                  <a:cubicBezTo>
                    <a:pt x="58641" y="96761"/>
                    <a:pt x="59702" y="94817"/>
                    <a:pt x="59702" y="94362"/>
                  </a:cubicBezTo>
                  <a:cubicBezTo>
                    <a:pt x="59702" y="94148"/>
                    <a:pt x="60131" y="92948"/>
                    <a:pt x="60522" y="91963"/>
                  </a:cubicBezTo>
                  <a:lnTo>
                    <a:pt x="60573" y="91862"/>
                  </a:lnTo>
                  <a:lnTo>
                    <a:pt x="59904" y="89716"/>
                  </a:lnTo>
                  <a:lnTo>
                    <a:pt x="58149" y="90587"/>
                  </a:lnTo>
                  <a:lnTo>
                    <a:pt x="54411" y="91117"/>
                  </a:lnTo>
                  <a:lnTo>
                    <a:pt x="53375" y="91610"/>
                  </a:lnTo>
                  <a:lnTo>
                    <a:pt x="52858" y="90031"/>
                  </a:lnTo>
                  <a:lnTo>
                    <a:pt x="52327" y="88870"/>
                  </a:lnTo>
                  <a:lnTo>
                    <a:pt x="50118" y="86748"/>
                  </a:lnTo>
                  <a:lnTo>
                    <a:pt x="48830" y="85852"/>
                  </a:lnTo>
                  <a:lnTo>
                    <a:pt x="46772" y="81104"/>
                  </a:lnTo>
                  <a:lnTo>
                    <a:pt x="45913" y="79917"/>
                  </a:lnTo>
                  <a:lnTo>
                    <a:pt x="44852" y="77076"/>
                  </a:lnTo>
                  <a:lnTo>
                    <a:pt x="44309" y="76142"/>
                  </a:lnTo>
                  <a:lnTo>
                    <a:pt x="44890" y="75927"/>
                  </a:lnTo>
                  <a:lnTo>
                    <a:pt x="47264" y="79185"/>
                  </a:lnTo>
                  <a:lnTo>
                    <a:pt x="48716" y="81470"/>
                  </a:lnTo>
                  <a:lnTo>
                    <a:pt x="49562" y="83945"/>
                  </a:lnTo>
                  <a:lnTo>
                    <a:pt x="51570" y="85523"/>
                  </a:lnTo>
                  <a:lnTo>
                    <a:pt x="52795" y="88478"/>
                  </a:lnTo>
                  <a:lnTo>
                    <a:pt x="53439" y="90271"/>
                  </a:lnTo>
                  <a:lnTo>
                    <a:pt x="57189" y="88579"/>
                  </a:lnTo>
                  <a:lnTo>
                    <a:pt x="60939" y="87746"/>
                  </a:lnTo>
                  <a:lnTo>
                    <a:pt x="65005" y="85675"/>
                  </a:lnTo>
                  <a:lnTo>
                    <a:pt x="66230" y="83453"/>
                  </a:lnTo>
                  <a:lnTo>
                    <a:pt x="67139" y="81154"/>
                  </a:lnTo>
                  <a:lnTo>
                    <a:pt x="65422" y="79437"/>
                  </a:lnTo>
                  <a:lnTo>
                    <a:pt x="63932" y="77821"/>
                  </a:lnTo>
                  <a:lnTo>
                    <a:pt x="61356" y="78616"/>
                  </a:lnTo>
                  <a:lnTo>
                    <a:pt x="59487" y="78705"/>
                  </a:lnTo>
                  <a:lnTo>
                    <a:pt x="58325" y="76571"/>
                  </a:lnTo>
                  <a:lnTo>
                    <a:pt x="56570" y="75094"/>
                  </a:lnTo>
                  <a:lnTo>
                    <a:pt x="57189" y="74045"/>
                  </a:lnTo>
                  <a:lnTo>
                    <a:pt x="59790" y="76154"/>
                  </a:lnTo>
                  <a:lnTo>
                    <a:pt x="61886" y="77303"/>
                  </a:lnTo>
                  <a:lnTo>
                    <a:pt x="63742" y="77442"/>
                  </a:lnTo>
                  <a:lnTo>
                    <a:pt x="65472" y="78364"/>
                  </a:lnTo>
                  <a:lnTo>
                    <a:pt x="68351" y="78818"/>
                  </a:lnTo>
                  <a:lnTo>
                    <a:pt x="71634" y="78414"/>
                  </a:lnTo>
                  <a:lnTo>
                    <a:pt x="74109" y="80195"/>
                  </a:lnTo>
                  <a:lnTo>
                    <a:pt x="75511" y="82569"/>
                  </a:lnTo>
                  <a:lnTo>
                    <a:pt x="77089" y="82834"/>
                  </a:lnTo>
                  <a:lnTo>
                    <a:pt x="78074" y="81697"/>
                  </a:lnTo>
                  <a:lnTo>
                    <a:pt x="78541" y="83617"/>
                  </a:lnTo>
                  <a:lnTo>
                    <a:pt x="79173" y="86357"/>
                  </a:lnTo>
                  <a:lnTo>
                    <a:pt x="80562" y="89349"/>
                  </a:lnTo>
                  <a:lnTo>
                    <a:pt x="82014" y="92670"/>
                  </a:lnTo>
                  <a:lnTo>
                    <a:pt x="82721" y="95246"/>
                  </a:lnTo>
                  <a:lnTo>
                    <a:pt x="84930" y="91723"/>
                  </a:lnTo>
                  <a:lnTo>
                    <a:pt x="84930" y="88668"/>
                  </a:lnTo>
                  <a:lnTo>
                    <a:pt x="85802" y="87215"/>
                  </a:lnTo>
                  <a:lnTo>
                    <a:pt x="87822" y="85460"/>
                  </a:lnTo>
                  <a:lnTo>
                    <a:pt x="90840" y="82720"/>
                  </a:lnTo>
                  <a:lnTo>
                    <a:pt x="92115" y="80990"/>
                  </a:lnTo>
                  <a:lnTo>
                    <a:pt x="94451" y="80447"/>
                  </a:lnTo>
                  <a:lnTo>
                    <a:pt x="95158" y="83339"/>
                  </a:lnTo>
                  <a:lnTo>
                    <a:pt x="96914" y="84160"/>
                  </a:lnTo>
                  <a:lnTo>
                    <a:pt x="96914" y="87885"/>
                  </a:lnTo>
                  <a:lnTo>
                    <a:pt x="99035" y="86622"/>
                  </a:lnTo>
                  <a:lnTo>
                    <a:pt x="100702" y="90132"/>
                  </a:lnTo>
                  <a:lnTo>
                    <a:pt x="100702" y="94451"/>
                  </a:lnTo>
                  <a:lnTo>
                    <a:pt x="102772" y="95549"/>
                  </a:lnTo>
                  <a:lnTo>
                    <a:pt x="103720" y="97557"/>
                  </a:lnTo>
                  <a:lnTo>
                    <a:pt x="105247" y="99565"/>
                  </a:lnTo>
                  <a:lnTo>
                    <a:pt x="107975" y="100701"/>
                  </a:lnTo>
                  <a:lnTo>
                    <a:pt x="107192" y="98100"/>
                  </a:lnTo>
                  <a:lnTo>
                    <a:pt x="106864" y="96294"/>
                  </a:lnTo>
                  <a:lnTo>
                    <a:pt x="105121" y="94994"/>
                  </a:lnTo>
                  <a:lnTo>
                    <a:pt x="104023" y="93478"/>
                  </a:lnTo>
                  <a:lnTo>
                    <a:pt x="103442" y="92127"/>
                  </a:lnTo>
                  <a:lnTo>
                    <a:pt x="103732" y="90082"/>
                  </a:lnTo>
                  <a:lnTo>
                    <a:pt x="104212" y="89476"/>
                  </a:lnTo>
                  <a:lnTo>
                    <a:pt x="105626" y="90801"/>
                  </a:lnTo>
                  <a:lnTo>
                    <a:pt x="107306" y="92595"/>
                  </a:lnTo>
                  <a:lnTo>
                    <a:pt x="108417" y="93163"/>
                  </a:lnTo>
                  <a:lnTo>
                    <a:pt x="108568" y="93049"/>
                  </a:lnTo>
                  <a:cubicBezTo>
                    <a:pt x="110803" y="91382"/>
                    <a:pt x="110803" y="91041"/>
                    <a:pt x="110803" y="90902"/>
                  </a:cubicBezTo>
                  <a:lnTo>
                    <a:pt x="110803" y="87203"/>
                  </a:lnTo>
                  <a:lnTo>
                    <a:pt x="108846" y="85359"/>
                  </a:lnTo>
                  <a:lnTo>
                    <a:pt x="108139" y="83932"/>
                  </a:lnTo>
                  <a:cubicBezTo>
                    <a:pt x="108265" y="83238"/>
                    <a:pt x="108480" y="82556"/>
                    <a:pt x="108581" y="82455"/>
                  </a:cubicBezTo>
                  <a:cubicBezTo>
                    <a:pt x="108758" y="82341"/>
                    <a:pt x="109654" y="82000"/>
                    <a:pt x="110374" y="81748"/>
                  </a:cubicBezTo>
                  <a:lnTo>
                    <a:pt x="110967" y="83099"/>
                  </a:lnTo>
                  <a:lnTo>
                    <a:pt x="113139" y="81521"/>
                  </a:lnTo>
                  <a:lnTo>
                    <a:pt x="117016" y="79589"/>
                  </a:lnTo>
                  <a:lnTo>
                    <a:pt x="118821" y="76293"/>
                  </a:lnTo>
                  <a:lnTo>
                    <a:pt x="119604" y="74083"/>
                  </a:lnTo>
                  <a:lnTo>
                    <a:pt x="119630" y="70232"/>
                  </a:lnTo>
                  <a:lnTo>
                    <a:pt x="118140" y="67227"/>
                  </a:lnTo>
                  <a:lnTo>
                    <a:pt x="116890" y="65649"/>
                  </a:lnTo>
                  <a:lnTo>
                    <a:pt x="118809" y="64348"/>
                  </a:lnTo>
                  <a:lnTo>
                    <a:pt x="119958" y="63451"/>
                  </a:lnTo>
                  <a:lnTo>
                    <a:pt x="117622" y="62719"/>
                  </a:lnTo>
                  <a:lnTo>
                    <a:pt x="116258" y="63212"/>
                  </a:lnTo>
                  <a:lnTo>
                    <a:pt x="115475" y="62340"/>
                  </a:lnTo>
                  <a:lnTo>
                    <a:pt x="115059" y="61772"/>
                  </a:lnTo>
                  <a:lnTo>
                    <a:pt x="116624" y="60863"/>
                  </a:lnTo>
                  <a:lnTo>
                    <a:pt x="117369" y="59373"/>
                  </a:lnTo>
                  <a:lnTo>
                    <a:pt x="117900" y="59638"/>
                  </a:lnTo>
                  <a:lnTo>
                    <a:pt x="117256" y="61974"/>
                  </a:lnTo>
                  <a:lnTo>
                    <a:pt x="119390" y="60901"/>
                  </a:lnTo>
                  <a:lnTo>
                    <a:pt x="120337" y="61684"/>
                  </a:lnTo>
                  <a:lnTo>
                    <a:pt x="121284" y="63350"/>
                  </a:lnTo>
                  <a:lnTo>
                    <a:pt x="122168" y="64424"/>
                  </a:lnTo>
                  <a:lnTo>
                    <a:pt x="122168" y="66015"/>
                  </a:lnTo>
                  <a:lnTo>
                    <a:pt x="123291" y="67151"/>
                  </a:lnTo>
                  <a:lnTo>
                    <a:pt x="125501" y="65383"/>
                  </a:lnTo>
                  <a:lnTo>
                    <a:pt x="124882" y="62782"/>
                  </a:lnTo>
                  <a:lnTo>
                    <a:pt x="123216" y="61078"/>
                  </a:lnTo>
                  <a:lnTo>
                    <a:pt x="122837" y="60295"/>
                  </a:lnTo>
                  <a:lnTo>
                    <a:pt x="124238" y="59095"/>
                  </a:lnTo>
                  <a:lnTo>
                    <a:pt x="124352" y="56254"/>
                  </a:lnTo>
                  <a:lnTo>
                    <a:pt x="125337" y="55433"/>
                  </a:lnTo>
                  <a:lnTo>
                    <a:pt x="126688" y="56229"/>
                  </a:lnTo>
                  <a:lnTo>
                    <a:pt x="128734" y="52693"/>
                  </a:lnTo>
                  <a:lnTo>
                    <a:pt x="130363" y="47693"/>
                  </a:lnTo>
                  <a:lnTo>
                    <a:pt x="129176" y="44359"/>
                  </a:lnTo>
                  <a:lnTo>
                    <a:pt x="128418" y="41329"/>
                  </a:lnTo>
                  <a:lnTo>
                    <a:pt x="126625" y="39650"/>
                  </a:lnTo>
                  <a:lnTo>
                    <a:pt x="124365" y="39006"/>
                  </a:lnTo>
                  <a:lnTo>
                    <a:pt x="123039" y="38501"/>
                  </a:lnTo>
                  <a:lnTo>
                    <a:pt x="122231" y="37844"/>
                  </a:lnTo>
                  <a:lnTo>
                    <a:pt x="124238" y="33816"/>
                  </a:lnTo>
                  <a:lnTo>
                    <a:pt x="125047" y="31152"/>
                  </a:lnTo>
                  <a:lnTo>
                    <a:pt x="127067" y="29939"/>
                  </a:lnTo>
                  <a:lnTo>
                    <a:pt x="130350" y="29939"/>
                  </a:lnTo>
                  <a:lnTo>
                    <a:pt x="135009" y="28677"/>
                  </a:lnTo>
                  <a:lnTo>
                    <a:pt x="132875" y="28677"/>
                  </a:lnTo>
                  <a:lnTo>
                    <a:pt x="132875" y="23841"/>
                  </a:lnTo>
                  <a:lnTo>
                    <a:pt x="135224" y="22793"/>
                  </a:lnTo>
                  <a:lnTo>
                    <a:pt x="136108" y="25091"/>
                  </a:lnTo>
                  <a:lnTo>
                    <a:pt x="137257" y="22490"/>
                  </a:lnTo>
                  <a:lnTo>
                    <a:pt x="137282" y="21025"/>
                  </a:lnTo>
                  <a:lnTo>
                    <a:pt x="138090" y="21479"/>
                  </a:lnTo>
                  <a:lnTo>
                    <a:pt x="137446" y="25129"/>
                  </a:lnTo>
                  <a:lnTo>
                    <a:pt x="136032" y="30912"/>
                  </a:lnTo>
                  <a:lnTo>
                    <a:pt x="136019" y="34447"/>
                  </a:lnTo>
                  <a:lnTo>
                    <a:pt x="139467" y="39220"/>
                  </a:lnTo>
                  <a:lnTo>
                    <a:pt x="140452" y="42491"/>
                  </a:lnTo>
                  <a:lnTo>
                    <a:pt x="140452" y="44486"/>
                  </a:lnTo>
                  <a:lnTo>
                    <a:pt x="142346" y="42907"/>
                  </a:lnTo>
                  <a:lnTo>
                    <a:pt x="142346" y="39460"/>
                  </a:lnTo>
                  <a:lnTo>
                    <a:pt x="143836" y="36051"/>
                  </a:lnTo>
                  <a:lnTo>
                    <a:pt x="143028" y="33273"/>
                  </a:lnTo>
                  <a:lnTo>
                    <a:pt x="142901" y="31682"/>
                  </a:lnTo>
                  <a:lnTo>
                    <a:pt x="142598" y="29447"/>
                  </a:lnTo>
                  <a:lnTo>
                    <a:pt x="140742" y="27982"/>
                  </a:lnTo>
                  <a:lnTo>
                    <a:pt x="140464" y="25356"/>
                  </a:lnTo>
                  <a:lnTo>
                    <a:pt x="142939" y="23740"/>
                  </a:lnTo>
                  <a:lnTo>
                    <a:pt x="145502" y="24093"/>
                  </a:lnTo>
                  <a:lnTo>
                    <a:pt x="145502" y="21189"/>
                  </a:lnTo>
                  <a:lnTo>
                    <a:pt x="146462" y="19611"/>
                  </a:lnTo>
                  <a:lnTo>
                    <a:pt x="148508" y="18588"/>
                  </a:lnTo>
                  <a:lnTo>
                    <a:pt x="149732" y="18588"/>
                  </a:lnTo>
                  <a:lnTo>
                    <a:pt x="148141" y="14231"/>
                  </a:lnTo>
                  <a:lnTo>
                    <a:pt x="145010" y="13070"/>
                  </a:lnTo>
                  <a:lnTo>
                    <a:pt x="145490" y="11214"/>
                  </a:lnTo>
                  <a:lnTo>
                    <a:pt x="145161" y="9105"/>
                  </a:lnTo>
                  <a:lnTo>
                    <a:pt x="145060" y="8562"/>
                  </a:lnTo>
                  <a:lnTo>
                    <a:pt x="146664" y="9395"/>
                  </a:lnTo>
                  <a:lnTo>
                    <a:pt x="148015" y="8360"/>
                  </a:lnTo>
                  <a:lnTo>
                    <a:pt x="149442" y="9307"/>
                  </a:lnTo>
                  <a:lnTo>
                    <a:pt x="150364" y="6542"/>
                  </a:lnTo>
                  <a:lnTo>
                    <a:pt x="149038" y="4774"/>
                  </a:lnTo>
                  <a:lnTo>
                    <a:pt x="148369" y="2223"/>
                  </a:lnTo>
                  <a:lnTo>
                    <a:pt x="144227" y="1605"/>
                  </a:lnTo>
                  <a:lnTo>
                    <a:pt x="144227" y="3120"/>
                  </a:lnTo>
                  <a:lnTo>
                    <a:pt x="143116" y="3082"/>
                  </a:lnTo>
                  <a:lnTo>
                    <a:pt x="142384" y="2185"/>
                  </a:lnTo>
                  <a:lnTo>
                    <a:pt x="134744" y="2185"/>
                  </a:lnTo>
                  <a:lnTo>
                    <a:pt x="130704" y="2564"/>
                  </a:lnTo>
                  <a:lnTo>
                    <a:pt x="133065" y="4875"/>
                  </a:lnTo>
                  <a:lnTo>
                    <a:pt x="131411" y="4888"/>
                  </a:lnTo>
                  <a:lnTo>
                    <a:pt x="130842" y="3486"/>
                  </a:lnTo>
                  <a:lnTo>
                    <a:pt x="127458" y="4989"/>
                  </a:lnTo>
                  <a:lnTo>
                    <a:pt x="124908" y="6605"/>
                  </a:lnTo>
                  <a:lnTo>
                    <a:pt x="123620" y="6605"/>
                  </a:lnTo>
                  <a:lnTo>
                    <a:pt x="122584" y="4420"/>
                  </a:lnTo>
                  <a:lnTo>
                    <a:pt x="119781" y="4016"/>
                  </a:lnTo>
                  <a:lnTo>
                    <a:pt x="117710" y="5178"/>
                  </a:lnTo>
                  <a:lnTo>
                    <a:pt x="114604" y="4143"/>
                  </a:lnTo>
                  <a:lnTo>
                    <a:pt x="112432" y="3259"/>
                  </a:lnTo>
                  <a:lnTo>
                    <a:pt x="108076" y="3574"/>
                  </a:lnTo>
                  <a:lnTo>
                    <a:pt x="106005" y="4900"/>
                  </a:lnTo>
                  <a:lnTo>
                    <a:pt x="107091" y="7842"/>
                  </a:lnTo>
                  <a:lnTo>
                    <a:pt x="105146" y="7842"/>
                  </a:lnTo>
                  <a:lnTo>
                    <a:pt x="103795" y="7729"/>
                  </a:lnTo>
                  <a:lnTo>
                    <a:pt x="101851" y="8714"/>
                  </a:lnTo>
                  <a:lnTo>
                    <a:pt x="102583" y="10039"/>
                  </a:lnTo>
                  <a:lnTo>
                    <a:pt x="102583" y="10039"/>
                  </a:lnTo>
                  <a:lnTo>
                    <a:pt x="101169" y="9623"/>
                  </a:lnTo>
                  <a:lnTo>
                    <a:pt x="100348" y="6744"/>
                  </a:lnTo>
                  <a:lnTo>
                    <a:pt x="97545" y="4370"/>
                  </a:lnTo>
                  <a:lnTo>
                    <a:pt x="93252" y="4963"/>
                  </a:lnTo>
                  <a:lnTo>
                    <a:pt x="94072" y="7628"/>
                  </a:lnTo>
                  <a:lnTo>
                    <a:pt x="91509" y="7539"/>
                  </a:lnTo>
                  <a:lnTo>
                    <a:pt x="90385" y="6074"/>
                  </a:lnTo>
                  <a:lnTo>
                    <a:pt x="87999" y="7337"/>
                  </a:lnTo>
                  <a:lnTo>
                    <a:pt x="86231" y="7893"/>
                  </a:lnTo>
                  <a:lnTo>
                    <a:pt x="84034" y="10544"/>
                  </a:lnTo>
                  <a:lnTo>
                    <a:pt x="83706" y="9282"/>
                  </a:lnTo>
                  <a:lnTo>
                    <a:pt x="85915" y="5923"/>
                  </a:lnTo>
                  <a:lnTo>
                    <a:pt x="85234" y="2526"/>
                  </a:lnTo>
                  <a:lnTo>
                    <a:pt x="81786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4"/>
            <p:cNvSpPr/>
            <p:nvPr/>
          </p:nvSpPr>
          <p:spPr>
            <a:xfrm>
              <a:off x="4467225" y="3815075"/>
              <a:ext cx="177425" cy="289800"/>
            </a:xfrm>
            <a:custGeom>
              <a:rect b="b" l="l" r="r" t="t"/>
              <a:pathLst>
                <a:path extrusionOk="0" h="11592" w="7097">
                  <a:moveTo>
                    <a:pt x="5683" y="0"/>
                  </a:moveTo>
                  <a:lnTo>
                    <a:pt x="4572" y="1339"/>
                  </a:lnTo>
                  <a:lnTo>
                    <a:pt x="2602" y="2513"/>
                  </a:lnTo>
                  <a:lnTo>
                    <a:pt x="1023" y="3271"/>
                  </a:lnTo>
                  <a:lnTo>
                    <a:pt x="1415" y="5809"/>
                  </a:lnTo>
                  <a:lnTo>
                    <a:pt x="1023" y="7362"/>
                  </a:lnTo>
                  <a:lnTo>
                    <a:pt x="1" y="8524"/>
                  </a:lnTo>
                  <a:lnTo>
                    <a:pt x="556" y="10809"/>
                  </a:lnTo>
                  <a:lnTo>
                    <a:pt x="2134" y="11592"/>
                  </a:lnTo>
                  <a:lnTo>
                    <a:pt x="3864" y="9849"/>
                  </a:lnTo>
                  <a:lnTo>
                    <a:pt x="5203" y="6541"/>
                  </a:lnTo>
                  <a:lnTo>
                    <a:pt x="6226" y="3384"/>
                  </a:lnTo>
                  <a:lnTo>
                    <a:pt x="7097" y="1655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4"/>
            <p:cNvSpPr/>
            <p:nvPr/>
          </p:nvSpPr>
          <p:spPr>
            <a:xfrm>
              <a:off x="4458375" y="3806875"/>
              <a:ext cx="194800" cy="307475"/>
            </a:xfrm>
            <a:custGeom>
              <a:rect b="b" l="l" r="r" t="t"/>
              <a:pathLst>
                <a:path extrusionOk="0" h="12299" w="7792">
                  <a:moveTo>
                    <a:pt x="6327" y="644"/>
                  </a:moveTo>
                  <a:lnTo>
                    <a:pt x="7097" y="1995"/>
                  </a:lnTo>
                  <a:lnTo>
                    <a:pt x="6277" y="3611"/>
                  </a:lnTo>
                  <a:lnTo>
                    <a:pt x="5266" y="6756"/>
                  </a:lnTo>
                  <a:lnTo>
                    <a:pt x="3953" y="10001"/>
                  </a:lnTo>
                  <a:lnTo>
                    <a:pt x="2413" y="11529"/>
                  </a:lnTo>
                  <a:lnTo>
                    <a:pt x="1175" y="10910"/>
                  </a:lnTo>
                  <a:lnTo>
                    <a:pt x="695" y="8940"/>
                  </a:lnTo>
                  <a:lnTo>
                    <a:pt x="1668" y="7829"/>
                  </a:lnTo>
                  <a:lnTo>
                    <a:pt x="2097" y="6149"/>
                  </a:lnTo>
                  <a:lnTo>
                    <a:pt x="1731" y="3776"/>
                  </a:lnTo>
                  <a:lnTo>
                    <a:pt x="3120" y="3119"/>
                  </a:lnTo>
                  <a:lnTo>
                    <a:pt x="5090" y="1932"/>
                  </a:lnTo>
                  <a:lnTo>
                    <a:pt x="6176" y="644"/>
                  </a:lnTo>
                  <a:close/>
                  <a:moveTo>
                    <a:pt x="5873" y="0"/>
                  </a:moveTo>
                  <a:lnTo>
                    <a:pt x="4711" y="1427"/>
                  </a:lnTo>
                  <a:lnTo>
                    <a:pt x="2817" y="2563"/>
                  </a:lnTo>
                  <a:lnTo>
                    <a:pt x="1024" y="3409"/>
                  </a:lnTo>
                  <a:lnTo>
                    <a:pt x="1440" y="6124"/>
                  </a:lnTo>
                  <a:lnTo>
                    <a:pt x="1087" y="7538"/>
                  </a:lnTo>
                  <a:lnTo>
                    <a:pt x="1" y="8776"/>
                  </a:lnTo>
                  <a:lnTo>
                    <a:pt x="632" y="11352"/>
                  </a:lnTo>
                  <a:lnTo>
                    <a:pt x="2552" y="12299"/>
                  </a:lnTo>
                  <a:lnTo>
                    <a:pt x="4420" y="10405"/>
                  </a:lnTo>
                  <a:lnTo>
                    <a:pt x="5847" y="6958"/>
                  </a:lnTo>
                  <a:lnTo>
                    <a:pt x="6845" y="3851"/>
                  </a:lnTo>
                  <a:lnTo>
                    <a:pt x="7792" y="1970"/>
                  </a:lnTo>
                  <a:lnTo>
                    <a:pt x="6681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54"/>
            <p:cNvSpPr/>
            <p:nvPr/>
          </p:nvSpPr>
          <p:spPr>
            <a:xfrm>
              <a:off x="5304725" y="3312525"/>
              <a:ext cx="45475" cy="78625"/>
            </a:xfrm>
            <a:custGeom>
              <a:rect b="b" l="l" r="r" t="t"/>
              <a:pathLst>
                <a:path extrusionOk="0" h="3145" w="1819">
                  <a:moveTo>
                    <a:pt x="480" y="0"/>
                  </a:moveTo>
                  <a:lnTo>
                    <a:pt x="0" y="1654"/>
                  </a:lnTo>
                  <a:lnTo>
                    <a:pt x="480" y="3144"/>
                  </a:lnTo>
                  <a:lnTo>
                    <a:pt x="1503" y="2753"/>
                  </a:lnTo>
                  <a:lnTo>
                    <a:pt x="1818" y="1566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4"/>
            <p:cNvSpPr/>
            <p:nvPr/>
          </p:nvSpPr>
          <p:spPr>
            <a:xfrm>
              <a:off x="5296500" y="3296100"/>
              <a:ext cx="62525" cy="105475"/>
            </a:xfrm>
            <a:custGeom>
              <a:rect b="b" l="l" r="r" t="t"/>
              <a:pathLst>
                <a:path extrusionOk="0" h="4219" w="2501">
                  <a:moveTo>
                    <a:pt x="948" y="1301"/>
                  </a:moveTo>
                  <a:lnTo>
                    <a:pt x="1806" y="2311"/>
                  </a:lnTo>
                  <a:lnTo>
                    <a:pt x="1567" y="3170"/>
                  </a:lnTo>
                  <a:lnTo>
                    <a:pt x="1011" y="3397"/>
                  </a:lnTo>
                  <a:lnTo>
                    <a:pt x="657" y="2299"/>
                  </a:lnTo>
                  <a:lnTo>
                    <a:pt x="948" y="1301"/>
                  </a:lnTo>
                  <a:close/>
                  <a:moveTo>
                    <a:pt x="670" y="1"/>
                  </a:moveTo>
                  <a:lnTo>
                    <a:pt x="1" y="2311"/>
                  </a:lnTo>
                  <a:lnTo>
                    <a:pt x="607" y="4218"/>
                  </a:lnTo>
                  <a:lnTo>
                    <a:pt x="2097" y="3650"/>
                  </a:lnTo>
                  <a:lnTo>
                    <a:pt x="2501" y="2147"/>
                  </a:lnTo>
                  <a:lnTo>
                    <a:pt x="67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4"/>
            <p:cNvSpPr/>
            <p:nvPr/>
          </p:nvSpPr>
          <p:spPr>
            <a:xfrm>
              <a:off x="5643750" y="3420800"/>
              <a:ext cx="232675" cy="252250"/>
            </a:xfrm>
            <a:custGeom>
              <a:rect b="b" l="l" r="r" t="t"/>
              <a:pathLst>
                <a:path extrusionOk="0" h="10090" w="9307">
                  <a:moveTo>
                    <a:pt x="1" y="0"/>
                  </a:moveTo>
                  <a:lnTo>
                    <a:pt x="948" y="1301"/>
                  </a:lnTo>
                  <a:lnTo>
                    <a:pt x="2337" y="1553"/>
                  </a:lnTo>
                  <a:cubicBezTo>
                    <a:pt x="2337" y="1553"/>
                    <a:pt x="3536" y="3852"/>
                    <a:pt x="3688" y="4091"/>
                  </a:cubicBezTo>
                  <a:cubicBezTo>
                    <a:pt x="3852" y="4331"/>
                    <a:pt x="5897" y="8233"/>
                    <a:pt x="5897" y="8233"/>
                  </a:cubicBezTo>
                  <a:lnTo>
                    <a:pt x="7804" y="10089"/>
                  </a:lnTo>
                  <a:lnTo>
                    <a:pt x="8587" y="10089"/>
                  </a:lnTo>
                  <a:lnTo>
                    <a:pt x="9307" y="8119"/>
                  </a:lnTo>
                  <a:lnTo>
                    <a:pt x="7880" y="5039"/>
                  </a:lnTo>
                  <a:lnTo>
                    <a:pt x="4647" y="1882"/>
                  </a:lnTo>
                  <a:lnTo>
                    <a:pt x="3473" y="1061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54"/>
            <p:cNvSpPr/>
            <p:nvPr/>
          </p:nvSpPr>
          <p:spPr>
            <a:xfrm>
              <a:off x="5628275" y="3412900"/>
              <a:ext cx="256350" cy="268025"/>
            </a:xfrm>
            <a:custGeom>
              <a:rect b="b" l="l" r="r" t="t"/>
              <a:pathLst>
                <a:path extrusionOk="0" h="10721" w="10254">
                  <a:moveTo>
                    <a:pt x="2488" y="632"/>
                  </a:moveTo>
                  <a:lnTo>
                    <a:pt x="5052" y="2438"/>
                  </a:lnTo>
                  <a:lnTo>
                    <a:pt x="8246" y="5544"/>
                  </a:lnTo>
                  <a:lnTo>
                    <a:pt x="9585" y="8448"/>
                  </a:lnTo>
                  <a:lnTo>
                    <a:pt x="9004" y="10090"/>
                  </a:lnTo>
                  <a:lnTo>
                    <a:pt x="8562" y="10090"/>
                  </a:lnTo>
                  <a:lnTo>
                    <a:pt x="6782" y="8360"/>
                  </a:lnTo>
                  <a:cubicBezTo>
                    <a:pt x="6478" y="7792"/>
                    <a:pt x="4723" y="4471"/>
                    <a:pt x="4572" y="4231"/>
                  </a:cubicBezTo>
                  <a:cubicBezTo>
                    <a:pt x="4458" y="4067"/>
                    <a:pt x="3688" y="2614"/>
                    <a:pt x="3233" y="1731"/>
                  </a:cubicBezTo>
                  <a:lnTo>
                    <a:pt x="3158" y="1592"/>
                  </a:lnTo>
                  <a:lnTo>
                    <a:pt x="1743" y="1327"/>
                  </a:lnTo>
                  <a:lnTo>
                    <a:pt x="1238" y="632"/>
                  </a:lnTo>
                  <a:close/>
                  <a:moveTo>
                    <a:pt x="1" y="1"/>
                  </a:moveTo>
                  <a:lnTo>
                    <a:pt x="1390" y="1907"/>
                  </a:lnTo>
                  <a:lnTo>
                    <a:pt x="2741" y="2160"/>
                  </a:lnTo>
                  <a:cubicBezTo>
                    <a:pt x="3019" y="2690"/>
                    <a:pt x="3903" y="4370"/>
                    <a:pt x="4041" y="4584"/>
                  </a:cubicBezTo>
                  <a:cubicBezTo>
                    <a:pt x="4155" y="4748"/>
                    <a:pt x="5430" y="7135"/>
                    <a:pt x="6251" y="8701"/>
                  </a:cubicBezTo>
                  <a:lnTo>
                    <a:pt x="8297" y="10721"/>
                  </a:lnTo>
                  <a:lnTo>
                    <a:pt x="9433" y="10721"/>
                  </a:lnTo>
                  <a:lnTo>
                    <a:pt x="10254" y="8423"/>
                  </a:lnTo>
                  <a:lnTo>
                    <a:pt x="8789" y="5228"/>
                  </a:lnTo>
                  <a:lnTo>
                    <a:pt x="5443" y="1945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54"/>
            <p:cNvSpPr/>
            <p:nvPr/>
          </p:nvSpPr>
          <p:spPr>
            <a:xfrm>
              <a:off x="5873550" y="3662925"/>
              <a:ext cx="284775" cy="73250"/>
            </a:xfrm>
            <a:custGeom>
              <a:rect b="b" l="l" r="r" t="t"/>
              <a:pathLst>
                <a:path extrusionOk="0" h="2930" w="11391">
                  <a:moveTo>
                    <a:pt x="1150" y="0"/>
                  </a:moveTo>
                  <a:lnTo>
                    <a:pt x="1" y="998"/>
                  </a:lnTo>
                  <a:lnTo>
                    <a:pt x="2324" y="2058"/>
                  </a:lnTo>
                  <a:lnTo>
                    <a:pt x="5696" y="2930"/>
                  </a:lnTo>
                  <a:lnTo>
                    <a:pt x="11391" y="2930"/>
                  </a:lnTo>
                  <a:lnTo>
                    <a:pt x="8082" y="1667"/>
                  </a:lnTo>
                  <a:lnTo>
                    <a:pt x="5708" y="1667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4"/>
            <p:cNvSpPr/>
            <p:nvPr/>
          </p:nvSpPr>
          <p:spPr>
            <a:xfrm>
              <a:off x="5859050" y="3654075"/>
              <a:ext cx="342200" cy="90000"/>
            </a:xfrm>
            <a:custGeom>
              <a:rect b="b" l="l" r="r" t="t"/>
              <a:pathLst>
                <a:path extrusionOk="0" h="3600" w="13688">
                  <a:moveTo>
                    <a:pt x="1806" y="720"/>
                  </a:moveTo>
                  <a:lnTo>
                    <a:pt x="6187" y="2311"/>
                  </a:lnTo>
                  <a:lnTo>
                    <a:pt x="8599" y="2337"/>
                  </a:lnTo>
                  <a:lnTo>
                    <a:pt x="10266" y="2968"/>
                  </a:lnTo>
                  <a:lnTo>
                    <a:pt x="6314" y="2968"/>
                  </a:lnTo>
                  <a:lnTo>
                    <a:pt x="3043" y="2122"/>
                  </a:lnTo>
                  <a:lnTo>
                    <a:pt x="1174" y="1263"/>
                  </a:lnTo>
                  <a:lnTo>
                    <a:pt x="1806" y="720"/>
                  </a:lnTo>
                  <a:close/>
                  <a:moveTo>
                    <a:pt x="1667" y="1"/>
                  </a:moveTo>
                  <a:lnTo>
                    <a:pt x="0" y="1428"/>
                  </a:lnTo>
                  <a:lnTo>
                    <a:pt x="2829" y="2715"/>
                  </a:lnTo>
                  <a:lnTo>
                    <a:pt x="6200" y="3587"/>
                  </a:lnTo>
                  <a:lnTo>
                    <a:pt x="13688" y="3599"/>
                  </a:lnTo>
                  <a:lnTo>
                    <a:pt x="8763" y="1731"/>
                  </a:lnTo>
                  <a:lnTo>
                    <a:pt x="6352" y="170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4"/>
            <p:cNvSpPr/>
            <p:nvPr/>
          </p:nvSpPr>
          <p:spPr>
            <a:xfrm>
              <a:off x="6185775" y="3706475"/>
              <a:ext cx="137975" cy="31600"/>
            </a:xfrm>
            <a:custGeom>
              <a:rect b="b" l="l" r="r" t="t"/>
              <a:pathLst>
                <a:path extrusionOk="0" h="1264" w="5519">
                  <a:moveTo>
                    <a:pt x="3397" y="1"/>
                  </a:moveTo>
                  <a:lnTo>
                    <a:pt x="0" y="556"/>
                  </a:lnTo>
                  <a:lnTo>
                    <a:pt x="1818" y="1263"/>
                  </a:lnTo>
                  <a:lnTo>
                    <a:pt x="5518" y="556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54"/>
            <p:cNvSpPr/>
            <p:nvPr/>
          </p:nvSpPr>
          <p:spPr>
            <a:xfrm>
              <a:off x="6156100" y="3698600"/>
              <a:ext cx="203625" cy="47675"/>
            </a:xfrm>
            <a:custGeom>
              <a:rect b="b" l="l" r="r" t="t"/>
              <a:pathLst>
                <a:path extrusionOk="0" h="1907" w="8145">
                  <a:moveTo>
                    <a:pt x="4571" y="644"/>
                  </a:moveTo>
                  <a:lnTo>
                    <a:pt x="5278" y="821"/>
                  </a:lnTo>
                  <a:lnTo>
                    <a:pt x="3031" y="1250"/>
                  </a:lnTo>
                  <a:lnTo>
                    <a:pt x="2374" y="998"/>
                  </a:lnTo>
                  <a:lnTo>
                    <a:pt x="4571" y="644"/>
                  </a:lnTo>
                  <a:close/>
                  <a:moveTo>
                    <a:pt x="4596" y="0"/>
                  </a:moveTo>
                  <a:lnTo>
                    <a:pt x="0" y="745"/>
                  </a:lnTo>
                  <a:lnTo>
                    <a:pt x="2968" y="1907"/>
                  </a:lnTo>
                  <a:lnTo>
                    <a:pt x="8145" y="922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4"/>
            <p:cNvSpPr/>
            <p:nvPr/>
          </p:nvSpPr>
          <p:spPr>
            <a:xfrm>
              <a:off x="6158300" y="3493725"/>
              <a:ext cx="139875" cy="161950"/>
            </a:xfrm>
            <a:custGeom>
              <a:rect b="b" l="l" r="r" t="t"/>
              <a:pathLst>
                <a:path extrusionOk="0" h="6478" w="5595">
                  <a:moveTo>
                    <a:pt x="3864" y="0"/>
                  </a:moveTo>
                  <a:lnTo>
                    <a:pt x="632" y="1579"/>
                  </a:lnTo>
                  <a:lnTo>
                    <a:pt x="1" y="4925"/>
                  </a:lnTo>
                  <a:lnTo>
                    <a:pt x="1099" y="6478"/>
                  </a:lnTo>
                  <a:lnTo>
                    <a:pt x="1730" y="4420"/>
                  </a:lnTo>
                  <a:lnTo>
                    <a:pt x="3473" y="6225"/>
                  </a:lnTo>
                  <a:lnTo>
                    <a:pt x="3473" y="4331"/>
                  </a:lnTo>
                  <a:lnTo>
                    <a:pt x="2678" y="3510"/>
                  </a:lnTo>
                  <a:lnTo>
                    <a:pt x="4104" y="2765"/>
                  </a:lnTo>
                  <a:lnTo>
                    <a:pt x="1895" y="2765"/>
                  </a:lnTo>
                  <a:lnTo>
                    <a:pt x="5594" y="1023"/>
                  </a:lnTo>
                  <a:lnTo>
                    <a:pt x="386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4"/>
            <p:cNvSpPr/>
            <p:nvPr/>
          </p:nvSpPr>
          <p:spPr>
            <a:xfrm>
              <a:off x="6149775" y="3484875"/>
              <a:ext cx="165125" cy="188175"/>
            </a:xfrm>
            <a:custGeom>
              <a:rect b="b" l="l" r="r" t="t"/>
              <a:pathLst>
                <a:path extrusionOk="0" h="7527" w="6605">
                  <a:moveTo>
                    <a:pt x="4193" y="708"/>
                  </a:moveTo>
                  <a:lnTo>
                    <a:pt x="5266" y="1339"/>
                  </a:lnTo>
                  <a:lnTo>
                    <a:pt x="1023" y="3334"/>
                  </a:lnTo>
                  <a:lnTo>
                    <a:pt x="1023" y="3334"/>
                  </a:lnTo>
                  <a:lnTo>
                    <a:pt x="1251" y="2147"/>
                  </a:lnTo>
                  <a:lnTo>
                    <a:pt x="4193" y="708"/>
                  </a:lnTo>
                  <a:close/>
                  <a:moveTo>
                    <a:pt x="3157" y="3423"/>
                  </a:moveTo>
                  <a:lnTo>
                    <a:pt x="2501" y="3776"/>
                  </a:lnTo>
                  <a:lnTo>
                    <a:pt x="3486" y="4812"/>
                  </a:lnTo>
                  <a:lnTo>
                    <a:pt x="3486" y="5796"/>
                  </a:lnTo>
                  <a:lnTo>
                    <a:pt x="1933" y="4168"/>
                  </a:lnTo>
                  <a:lnTo>
                    <a:pt x="1326" y="6125"/>
                  </a:lnTo>
                  <a:lnTo>
                    <a:pt x="670" y="5203"/>
                  </a:lnTo>
                  <a:lnTo>
                    <a:pt x="1011" y="3423"/>
                  </a:lnTo>
                  <a:close/>
                  <a:moveTo>
                    <a:pt x="4218" y="1"/>
                  </a:moveTo>
                  <a:lnTo>
                    <a:pt x="683" y="1718"/>
                  </a:lnTo>
                  <a:lnTo>
                    <a:pt x="1" y="5354"/>
                  </a:lnTo>
                  <a:lnTo>
                    <a:pt x="1554" y="7526"/>
                  </a:lnTo>
                  <a:lnTo>
                    <a:pt x="2210" y="5392"/>
                  </a:lnTo>
                  <a:lnTo>
                    <a:pt x="4117" y="7375"/>
                  </a:lnTo>
                  <a:lnTo>
                    <a:pt x="4117" y="4572"/>
                  </a:lnTo>
                  <a:lnTo>
                    <a:pt x="3536" y="3953"/>
                  </a:lnTo>
                  <a:lnTo>
                    <a:pt x="5708" y="2804"/>
                  </a:lnTo>
                  <a:lnTo>
                    <a:pt x="3650" y="2804"/>
                  </a:lnTo>
                  <a:lnTo>
                    <a:pt x="6605" y="1415"/>
                  </a:lnTo>
                  <a:lnTo>
                    <a:pt x="4218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54"/>
            <p:cNvSpPr/>
            <p:nvPr/>
          </p:nvSpPr>
          <p:spPr>
            <a:xfrm>
              <a:off x="5945525" y="3367450"/>
              <a:ext cx="213125" cy="254775"/>
            </a:xfrm>
            <a:custGeom>
              <a:rect b="b" l="l" r="r" t="t"/>
              <a:pathLst>
                <a:path extrusionOk="0" h="10191" w="8525">
                  <a:moveTo>
                    <a:pt x="6542" y="0"/>
                  </a:moveTo>
                  <a:lnTo>
                    <a:pt x="3941" y="3119"/>
                  </a:lnTo>
                  <a:lnTo>
                    <a:pt x="2817" y="5291"/>
                  </a:lnTo>
                  <a:lnTo>
                    <a:pt x="935" y="5291"/>
                  </a:lnTo>
                  <a:lnTo>
                    <a:pt x="1" y="6869"/>
                  </a:lnTo>
                  <a:lnTo>
                    <a:pt x="1491" y="9067"/>
                  </a:lnTo>
                  <a:lnTo>
                    <a:pt x="2817" y="9546"/>
                  </a:lnTo>
                  <a:lnTo>
                    <a:pt x="4686" y="9344"/>
                  </a:lnTo>
                  <a:lnTo>
                    <a:pt x="6049" y="10190"/>
                  </a:lnTo>
                  <a:lnTo>
                    <a:pt x="7363" y="6516"/>
                  </a:lnTo>
                  <a:lnTo>
                    <a:pt x="8524" y="4874"/>
                  </a:lnTo>
                  <a:lnTo>
                    <a:pt x="7653" y="3384"/>
                  </a:lnTo>
                  <a:lnTo>
                    <a:pt x="8512" y="2134"/>
                  </a:lnTo>
                  <a:lnTo>
                    <a:pt x="654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4"/>
            <p:cNvSpPr/>
            <p:nvPr/>
          </p:nvSpPr>
          <p:spPr>
            <a:xfrm>
              <a:off x="5936075" y="3355775"/>
              <a:ext cx="232350" cy="278450"/>
            </a:xfrm>
            <a:custGeom>
              <a:rect b="b" l="l" r="r" t="t"/>
              <a:pathLst>
                <a:path extrusionOk="0" h="11138" w="9294">
                  <a:moveTo>
                    <a:pt x="6932" y="947"/>
                  </a:moveTo>
                  <a:lnTo>
                    <a:pt x="8486" y="2627"/>
                  </a:lnTo>
                  <a:lnTo>
                    <a:pt x="7652" y="3839"/>
                  </a:lnTo>
                  <a:lnTo>
                    <a:pt x="8523" y="5329"/>
                  </a:lnTo>
                  <a:lnTo>
                    <a:pt x="7475" y="6806"/>
                  </a:lnTo>
                  <a:lnTo>
                    <a:pt x="6263" y="10190"/>
                  </a:lnTo>
                  <a:lnTo>
                    <a:pt x="5139" y="9496"/>
                  </a:lnTo>
                  <a:lnTo>
                    <a:pt x="3220" y="9685"/>
                  </a:lnTo>
                  <a:lnTo>
                    <a:pt x="2071" y="9281"/>
                  </a:lnTo>
                  <a:lnTo>
                    <a:pt x="745" y="7324"/>
                  </a:lnTo>
                  <a:lnTo>
                    <a:pt x="1490" y="6074"/>
                  </a:lnTo>
                  <a:lnTo>
                    <a:pt x="3384" y="6074"/>
                  </a:lnTo>
                  <a:lnTo>
                    <a:pt x="4584" y="3763"/>
                  </a:lnTo>
                  <a:lnTo>
                    <a:pt x="6932" y="947"/>
                  </a:lnTo>
                  <a:close/>
                  <a:moveTo>
                    <a:pt x="6907" y="0"/>
                  </a:moveTo>
                  <a:lnTo>
                    <a:pt x="4079" y="3397"/>
                  </a:lnTo>
                  <a:lnTo>
                    <a:pt x="3005" y="5442"/>
                  </a:lnTo>
                  <a:lnTo>
                    <a:pt x="1137" y="5442"/>
                  </a:lnTo>
                  <a:lnTo>
                    <a:pt x="0" y="7336"/>
                  </a:lnTo>
                  <a:lnTo>
                    <a:pt x="1667" y="9799"/>
                  </a:lnTo>
                  <a:lnTo>
                    <a:pt x="3157" y="10329"/>
                  </a:lnTo>
                  <a:lnTo>
                    <a:pt x="4988" y="10140"/>
                  </a:lnTo>
                  <a:lnTo>
                    <a:pt x="6591" y="11137"/>
                  </a:lnTo>
                  <a:lnTo>
                    <a:pt x="8018" y="7147"/>
                  </a:lnTo>
                  <a:lnTo>
                    <a:pt x="9281" y="5379"/>
                  </a:lnTo>
                  <a:lnTo>
                    <a:pt x="8397" y="3877"/>
                  </a:lnTo>
                  <a:lnTo>
                    <a:pt x="9294" y="2576"/>
                  </a:lnTo>
                  <a:lnTo>
                    <a:pt x="6907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4"/>
            <p:cNvSpPr/>
            <p:nvPr/>
          </p:nvSpPr>
          <p:spPr>
            <a:xfrm>
              <a:off x="6429775" y="3529075"/>
              <a:ext cx="453650" cy="254450"/>
            </a:xfrm>
            <a:custGeom>
              <a:rect b="b" l="l" r="r" t="t"/>
              <a:pathLst>
                <a:path extrusionOk="0" h="10178" w="18146">
                  <a:moveTo>
                    <a:pt x="1794" y="0"/>
                  </a:moveTo>
                  <a:lnTo>
                    <a:pt x="1" y="745"/>
                  </a:lnTo>
                  <a:lnTo>
                    <a:pt x="1705" y="2576"/>
                  </a:lnTo>
                  <a:lnTo>
                    <a:pt x="2223" y="4496"/>
                  </a:lnTo>
                  <a:lnTo>
                    <a:pt x="4281" y="4496"/>
                  </a:lnTo>
                  <a:lnTo>
                    <a:pt x="5847" y="5039"/>
                  </a:lnTo>
                  <a:lnTo>
                    <a:pt x="5847" y="6705"/>
                  </a:lnTo>
                  <a:lnTo>
                    <a:pt x="8764" y="8915"/>
                  </a:lnTo>
                  <a:lnTo>
                    <a:pt x="11214" y="8915"/>
                  </a:lnTo>
                  <a:lnTo>
                    <a:pt x="12236" y="7412"/>
                  </a:lnTo>
                  <a:lnTo>
                    <a:pt x="14055" y="8120"/>
                  </a:lnTo>
                  <a:lnTo>
                    <a:pt x="15633" y="10178"/>
                  </a:lnTo>
                  <a:lnTo>
                    <a:pt x="18146" y="10178"/>
                  </a:lnTo>
                  <a:lnTo>
                    <a:pt x="14522" y="5443"/>
                  </a:lnTo>
                  <a:lnTo>
                    <a:pt x="10431" y="3157"/>
                  </a:lnTo>
                  <a:lnTo>
                    <a:pt x="5531" y="1819"/>
                  </a:lnTo>
                  <a:lnTo>
                    <a:pt x="3650" y="2652"/>
                  </a:lnTo>
                  <a:lnTo>
                    <a:pt x="3094" y="733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4"/>
            <p:cNvSpPr/>
            <p:nvPr/>
          </p:nvSpPr>
          <p:spPr>
            <a:xfrm>
              <a:off x="6416200" y="3519925"/>
              <a:ext cx="483325" cy="271500"/>
            </a:xfrm>
            <a:custGeom>
              <a:rect b="b" l="l" r="r" t="t"/>
              <a:pathLst>
                <a:path extrusionOk="0" h="10860" w="19333">
                  <a:moveTo>
                    <a:pt x="2312" y="707"/>
                  </a:moveTo>
                  <a:lnTo>
                    <a:pt x="3372" y="1313"/>
                  </a:lnTo>
                  <a:lnTo>
                    <a:pt x="3991" y="3447"/>
                  </a:lnTo>
                  <a:lnTo>
                    <a:pt x="6112" y="2513"/>
                  </a:lnTo>
                  <a:lnTo>
                    <a:pt x="10860" y="3814"/>
                  </a:lnTo>
                  <a:lnTo>
                    <a:pt x="14863" y="6061"/>
                  </a:lnTo>
                  <a:lnTo>
                    <a:pt x="18058" y="10228"/>
                  </a:lnTo>
                  <a:lnTo>
                    <a:pt x="16328" y="10228"/>
                  </a:lnTo>
                  <a:lnTo>
                    <a:pt x="14787" y="8233"/>
                  </a:lnTo>
                  <a:lnTo>
                    <a:pt x="12653" y="7400"/>
                  </a:lnTo>
                  <a:lnTo>
                    <a:pt x="11580" y="8965"/>
                  </a:lnTo>
                  <a:lnTo>
                    <a:pt x="9408" y="8965"/>
                  </a:lnTo>
                  <a:lnTo>
                    <a:pt x="6706" y="6920"/>
                  </a:lnTo>
                  <a:lnTo>
                    <a:pt x="6706" y="5177"/>
                  </a:lnTo>
                  <a:lnTo>
                    <a:pt x="4913" y="4571"/>
                  </a:lnTo>
                  <a:lnTo>
                    <a:pt x="3006" y="4546"/>
                  </a:lnTo>
                  <a:lnTo>
                    <a:pt x="2526" y="2778"/>
                  </a:lnTo>
                  <a:lnTo>
                    <a:pt x="1074" y="1225"/>
                  </a:lnTo>
                  <a:lnTo>
                    <a:pt x="2312" y="707"/>
                  </a:lnTo>
                  <a:close/>
                  <a:moveTo>
                    <a:pt x="2362" y="0"/>
                  </a:moveTo>
                  <a:lnTo>
                    <a:pt x="1" y="998"/>
                  </a:lnTo>
                  <a:lnTo>
                    <a:pt x="1958" y="3094"/>
                  </a:lnTo>
                  <a:lnTo>
                    <a:pt x="2526" y="5177"/>
                  </a:lnTo>
                  <a:lnTo>
                    <a:pt x="4761" y="5177"/>
                  </a:lnTo>
                  <a:lnTo>
                    <a:pt x="6074" y="5632"/>
                  </a:lnTo>
                  <a:lnTo>
                    <a:pt x="6074" y="7223"/>
                  </a:lnTo>
                  <a:lnTo>
                    <a:pt x="9206" y="9597"/>
                  </a:lnTo>
                  <a:lnTo>
                    <a:pt x="11921" y="9597"/>
                  </a:lnTo>
                  <a:lnTo>
                    <a:pt x="12906" y="8170"/>
                  </a:lnTo>
                  <a:lnTo>
                    <a:pt x="14396" y="8751"/>
                  </a:lnTo>
                  <a:lnTo>
                    <a:pt x="16025" y="10859"/>
                  </a:lnTo>
                  <a:lnTo>
                    <a:pt x="19333" y="10859"/>
                  </a:lnTo>
                  <a:lnTo>
                    <a:pt x="15317" y="5607"/>
                  </a:lnTo>
                  <a:lnTo>
                    <a:pt x="11125" y="3245"/>
                  </a:lnTo>
                  <a:lnTo>
                    <a:pt x="6049" y="1844"/>
                  </a:lnTo>
                  <a:lnTo>
                    <a:pt x="4395" y="2576"/>
                  </a:lnTo>
                  <a:lnTo>
                    <a:pt x="3903" y="884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4"/>
            <p:cNvSpPr/>
            <p:nvPr/>
          </p:nvSpPr>
          <p:spPr>
            <a:xfrm>
              <a:off x="5992575" y="3785400"/>
              <a:ext cx="867500" cy="764650"/>
            </a:xfrm>
            <a:custGeom>
              <a:rect b="b" l="l" r="r" t="t"/>
              <a:pathLst>
                <a:path extrusionOk="0" h="30586" w="34700">
                  <a:moveTo>
                    <a:pt x="18082" y="1"/>
                  </a:moveTo>
                  <a:lnTo>
                    <a:pt x="15494" y="2602"/>
                  </a:lnTo>
                  <a:lnTo>
                    <a:pt x="13953" y="3574"/>
                  </a:lnTo>
                  <a:lnTo>
                    <a:pt x="12577" y="3006"/>
                  </a:lnTo>
                  <a:lnTo>
                    <a:pt x="9976" y="5430"/>
                  </a:lnTo>
                  <a:lnTo>
                    <a:pt x="8195" y="7627"/>
                  </a:lnTo>
                  <a:lnTo>
                    <a:pt x="4950" y="9572"/>
                  </a:lnTo>
                  <a:lnTo>
                    <a:pt x="1617" y="10228"/>
                  </a:lnTo>
                  <a:lnTo>
                    <a:pt x="0" y="12779"/>
                  </a:lnTo>
                  <a:lnTo>
                    <a:pt x="0" y="15999"/>
                  </a:lnTo>
                  <a:lnTo>
                    <a:pt x="973" y="20835"/>
                  </a:lnTo>
                  <a:lnTo>
                    <a:pt x="480" y="22704"/>
                  </a:lnTo>
                  <a:lnTo>
                    <a:pt x="1857" y="24244"/>
                  </a:lnTo>
                  <a:lnTo>
                    <a:pt x="5481" y="23424"/>
                  </a:lnTo>
                  <a:lnTo>
                    <a:pt x="9408" y="22211"/>
                  </a:lnTo>
                  <a:lnTo>
                    <a:pt x="12223" y="20999"/>
                  </a:lnTo>
                  <a:lnTo>
                    <a:pt x="16214" y="21365"/>
                  </a:lnTo>
                  <a:lnTo>
                    <a:pt x="18070" y="24964"/>
                  </a:lnTo>
                  <a:lnTo>
                    <a:pt x="20103" y="23184"/>
                  </a:lnTo>
                  <a:lnTo>
                    <a:pt x="20911" y="26833"/>
                  </a:lnTo>
                  <a:cubicBezTo>
                    <a:pt x="20911" y="26833"/>
                    <a:pt x="21719" y="29421"/>
                    <a:pt x="22047" y="29421"/>
                  </a:cubicBezTo>
                  <a:cubicBezTo>
                    <a:pt x="22349" y="29421"/>
                    <a:pt x="23677" y="30586"/>
                    <a:pt x="24015" y="30586"/>
                  </a:cubicBezTo>
                  <a:cubicBezTo>
                    <a:pt x="24045" y="30586"/>
                    <a:pt x="24067" y="30577"/>
                    <a:pt x="24080" y="30558"/>
                  </a:cubicBezTo>
                  <a:cubicBezTo>
                    <a:pt x="24232" y="30318"/>
                    <a:pt x="25621" y="29990"/>
                    <a:pt x="25621" y="29990"/>
                  </a:cubicBezTo>
                  <a:lnTo>
                    <a:pt x="28133" y="30229"/>
                  </a:lnTo>
                  <a:cubicBezTo>
                    <a:pt x="28133" y="30229"/>
                    <a:pt x="30735" y="28045"/>
                    <a:pt x="30735" y="27729"/>
                  </a:cubicBezTo>
                  <a:cubicBezTo>
                    <a:pt x="30735" y="27401"/>
                    <a:pt x="32831" y="23348"/>
                    <a:pt x="32831" y="23348"/>
                  </a:cubicBezTo>
                  <a:lnTo>
                    <a:pt x="34371" y="19699"/>
                  </a:lnTo>
                  <a:lnTo>
                    <a:pt x="34700" y="14193"/>
                  </a:lnTo>
                  <a:lnTo>
                    <a:pt x="31303" y="8107"/>
                  </a:lnTo>
                  <a:lnTo>
                    <a:pt x="30078" y="5114"/>
                  </a:lnTo>
                  <a:lnTo>
                    <a:pt x="29434" y="3081"/>
                  </a:lnTo>
                  <a:lnTo>
                    <a:pt x="27654" y="1"/>
                  </a:lnTo>
                  <a:lnTo>
                    <a:pt x="26025" y="3410"/>
                  </a:lnTo>
                  <a:lnTo>
                    <a:pt x="26113" y="4950"/>
                  </a:lnTo>
                  <a:lnTo>
                    <a:pt x="24333" y="6251"/>
                  </a:lnTo>
                  <a:lnTo>
                    <a:pt x="21971" y="4054"/>
                  </a:lnTo>
                  <a:lnTo>
                    <a:pt x="22224" y="1301"/>
                  </a:lnTo>
                  <a:lnTo>
                    <a:pt x="18082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4"/>
            <p:cNvSpPr/>
            <p:nvPr/>
          </p:nvSpPr>
          <p:spPr>
            <a:xfrm>
              <a:off x="5985000" y="3768350"/>
              <a:ext cx="883600" cy="789850"/>
            </a:xfrm>
            <a:custGeom>
              <a:rect b="b" l="l" r="r" t="t"/>
              <a:pathLst>
                <a:path extrusionOk="0" h="31594" w="35344">
                  <a:moveTo>
                    <a:pt x="18474" y="1049"/>
                  </a:moveTo>
                  <a:lnTo>
                    <a:pt x="22186" y="2210"/>
                  </a:lnTo>
                  <a:lnTo>
                    <a:pt x="21946" y="4862"/>
                  </a:lnTo>
                  <a:lnTo>
                    <a:pt x="24598" y="7337"/>
                  </a:lnTo>
                  <a:lnTo>
                    <a:pt x="26732" y="5784"/>
                  </a:lnTo>
                  <a:lnTo>
                    <a:pt x="26643" y="4155"/>
                  </a:lnTo>
                  <a:lnTo>
                    <a:pt x="27969" y="1364"/>
                  </a:lnTo>
                  <a:lnTo>
                    <a:pt x="29447" y="3890"/>
                  </a:lnTo>
                  <a:lnTo>
                    <a:pt x="30091" y="5910"/>
                  </a:lnTo>
                  <a:lnTo>
                    <a:pt x="31315" y="8941"/>
                  </a:lnTo>
                  <a:lnTo>
                    <a:pt x="34674" y="14938"/>
                  </a:lnTo>
                  <a:lnTo>
                    <a:pt x="34359" y="20305"/>
                  </a:lnTo>
                  <a:lnTo>
                    <a:pt x="32856" y="23891"/>
                  </a:lnTo>
                  <a:cubicBezTo>
                    <a:pt x="31530" y="26442"/>
                    <a:pt x="30810" y="27932"/>
                    <a:pt x="30722" y="28336"/>
                  </a:cubicBezTo>
                  <a:cubicBezTo>
                    <a:pt x="30583" y="28601"/>
                    <a:pt x="29396" y="29687"/>
                    <a:pt x="28335" y="30596"/>
                  </a:cubicBezTo>
                  <a:lnTo>
                    <a:pt x="25898" y="30356"/>
                  </a:lnTo>
                  <a:lnTo>
                    <a:pt x="25848" y="30369"/>
                  </a:lnTo>
                  <a:cubicBezTo>
                    <a:pt x="25052" y="30558"/>
                    <a:pt x="24522" y="30747"/>
                    <a:pt x="24257" y="30937"/>
                  </a:cubicBezTo>
                  <a:cubicBezTo>
                    <a:pt x="23979" y="30773"/>
                    <a:pt x="23714" y="30596"/>
                    <a:pt x="23461" y="30406"/>
                  </a:cubicBezTo>
                  <a:cubicBezTo>
                    <a:pt x="22931" y="30028"/>
                    <a:pt x="22666" y="29851"/>
                    <a:pt x="22464" y="29800"/>
                  </a:cubicBezTo>
                  <a:cubicBezTo>
                    <a:pt x="22262" y="29560"/>
                    <a:pt x="21832" y="28411"/>
                    <a:pt x="21517" y="27439"/>
                  </a:cubicBezTo>
                  <a:lnTo>
                    <a:pt x="20595" y="23272"/>
                  </a:lnTo>
                  <a:lnTo>
                    <a:pt x="18474" y="25141"/>
                  </a:lnTo>
                  <a:lnTo>
                    <a:pt x="16706" y="21744"/>
                  </a:lnTo>
                  <a:lnTo>
                    <a:pt x="12463" y="21353"/>
                  </a:lnTo>
                  <a:lnTo>
                    <a:pt x="9610" y="22590"/>
                  </a:lnTo>
                  <a:lnTo>
                    <a:pt x="5708" y="23803"/>
                  </a:lnTo>
                  <a:lnTo>
                    <a:pt x="2261" y="24573"/>
                  </a:lnTo>
                  <a:lnTo>
                    <a:pt x="1124" y="23297"/>
                  </a:lnTo>
                  <a:lnTo>
                    <a:pt x="1591" y="21530"/>
                  </a:lnTo>
                  <a:lnTo>
                    <a:pt x="619" y="16681"/>
                  </a:lnTo>
                  <a:lnTo>
                    <a:pt x="619" y="13537"/>
                  </a:lnTo>
                  <a:lnTo>
                    <a:pt x="2109" y="11188"/>
                  </a:lnTo>
                  <a:lnTo>
                    <a:pt x="5316" y="10557"/>
                  </a:lnTo>
                  <a:lnTo>
                    <a:pt x="8662" y="8574"/>
                  </a:lnTo>
                  <a:lnTo>
                    <a:pt x="10493" y="6352"/>
                  </a:lnTo>
                  <a:lnTo>
                    <a:pt x="12943" y="4054"/>
                  </a:lnTo>
                  <a:lnTo>
                    <a:pt x="14282" y="4609"/>
                  </a:lnTo>
                  <a:lnTo>
                    <a:pt x="15961" y="3549"/>
                  </a:lnTo>
                  <a:lnTo>
                    <a:pt x="18474" y="1049"/>
                  </a:lnTo>
                  <a:close/>
                  <a:moveTo>
                    <a:pt x="27944" y="1"/>
                  </a:moveTo>
                  <a:lnTo>
                    <a:pt x="26025" y="4016"/>
                  </a:lnTo>
                  <a:lnTo>
                    <a:pt x="26100" y="5468"/>
                  </a:lnTo>
                  <a:lnTo>
                    <a:pt x="24674" y="6516"/>
                  </a:lnTo>
                  <a:lnTo>
                    <a:pt x="22615" y="4609"/>
                  </a:lnTo>
                  <a:lnTo>
                    <a:pt x="22868" y="1756"/>
                  </a:lnTo>
                  <a:lnTo>
                    <a:pt x="18310" y="316"/>
                  </a:lnTo>
                  <a:lnTo>
                    <a:pt x="15607" y="3018"/>
                  </a:lnTo>
                  <a:lnTo>
                    <a:pt x="14231" y="3890"/>
                  </a:lnTo>
                  <a:lnTo>
                    <a:pt x="12817" y="3309"/>
                  </a:lnTo>
                  <a:lnTo>
                    <a:pt x="10039" y="5910"/>
                  </a:lnTo>
                  <a:lnTo>
                    <a:pt x="8296" y="8057"/>
                  </a:lnTo>
                  <a:lnTo>
                    <a:pt x="5152" y="9951"/>
                  </a:lnTo>
                  <a:lnTo>
                    <a:pt x="1743" y="10633"/>
                  </a:lnTo>
                  <a:lnTo>
                    <a:pt x="0" y="13360"/>
                  </a:lnTo>
                  <a:lnTo>
                    <a:pt x="0" y="16744"/>
                  </a:lnTo>
                  <a:lnTo>
                    <a:pt x="947" y="21504"/>
                  </a:lnTo>
                  <a:lnTo>
                    <a:pt x="430" y="23462"/>
                  </a:lnTo>
                  <a:lnTo>
                    <a:pt x="2046" y="25267"/>
                  </a:lnTo>
                  <a:lnTo>
                    <a:pt x="5872" y="24409"/>
                  </a:lnTo>
                  <a:lnTo>
                    <a:pt x="9824" y="23184"/>
                  </a:lnTo>
                  <a:lnTo>
                    <a:pt x="12564" y="21997"/>
                  </a:lnTo>
                  <a:lnTo>
                    <a:pt x="16314" y="22338"/>
                  </a:lnTo>
                  <a:lnTo>
                    <a:pt x="18284" y="26151"/>
                  </a:lnTo>
                  <a:lnTo>
                    <a:pt x="20216" y="24459"/>
                  </a:lnTo>
                  <a:lnTo>
                    <a:pt x="20923" y="27616"/>
                  </a:lnTo>
                  <a:cubicBezTo>
                    <a:pt x="21795" y="30419"/>
                    <a:pt x="22136" y="30419"/>
                    <a:pt x="22325" y="30419"/>
                  </a:cubicBezTo>
                  <a:cubicBezTo>
                    <a:pt x="22590" y="30571"/>
                    <a:pt x="22855" y="30735"/>
                    <a:pt x="23095" y="30924"/>
                  </a:cubicBezTo>
                  <a:cubicBezTo>
                    <a:pt x="23752" y="31391"/>
                    <a:pt x="24067" y="31593"/>
                    <a:pt x="24320" y="31593"/>
                  </a:cubicBezTo>
                  <a:cubicBezTo>
                    <a:pt x="24345" y="31581"/>
                    <a:pt x="24383" y="31581"/>
                    <a:pt x="24421" y="31568"/>
                  </a:cubicBezTo>
                  <a:cubicBezTo>
                    <a:pt x="24509" y="31555"/>
                    <a:pt x="24598" y="31505"/>
                    <a:pt x="24648" y="31429"/>
                  </a:cubicBezTo>
                  <a:cubicBezTo>
                    <a:pt x="24749" y="31341"/>
                    <a:pt x="25355" y="31126"/>
                    <a:pt x="25962" y="30987"/>
                  </a:cubicBezTo>
                  <a:lnTo>
                    <a:pt x="28563" y="31240"/>
                  </a:lnTo>
                  <a:lnTo>
                    <a:pt x="28664" y="31151"/>
                  </a:lnTo>
                  <a:cubicBezTo>
                    <a:pt x="31366" y="28866"/>
                    <a:pt x="31366" y="28550"/>
                    <a:pt x="31366" y="28424"/>
                  </a:cubicBezTo>
                  <a:cubicBezTo>
                    <a:pt x="31416" y="28146"/>
                    <a:pt x="32464" y="26037"/>
                    <a:pt x="33449" y="24143"/>
                  </a:cubicBezTo>
                  <a:lnTo>
                    <a:pt x="34990" y="20494"/>
                  </a:lnTo>
                  <a:lnTo>
                    <a:pt x="35343" y="14787"/>
                  </a:lnTo>
                  <a:lnTo>
                    <a:pt x="31909" y="8663"/>
                  </a:lnTo>
                  <a:lnTo>
                    <a:pt x="30697" y="5683"/>
                  </a:lnTo>
                  <a:lnTo>
                    <a:pt x="30053" y="3662"/>
                  </a:lnTo>
                  <a:lnTo>
                    <a:pt x="27944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4"/>
            <p:cNvSpPr/>
            <p:nvPr/>
          </p:nvSpPr>
          <p:spPr>
            <a:xfrm>
              <a:off x="6575950" y="4616250"/>
              <a:ext cx="97550" cy="109575"/>
            </a:xfrm>
            <a:custGeom>
              <a:rect b="b" l="l" r="r" t="t"/>
              <a:pathLst>
                <a:path extrusionOk="0" h="4383" w="3902">
                  <a:moveTo>
                    <a:pt x="303" y="1"/>
                  </a:moveTo>
                  <a:lnTo>
                    <a:pt x="0" y="430"/>
                  </a:lnTo>
                  <a:lnTo>
                    <a:pt x="0" y="2955"/>
                  </a:lnTo>
                  <a:lnTo>
                    <a:pt x="1326" y="4382"/>
                  </a:lnTo>
                  <a:lnTo>
                    <a:pt x="3498" y="2753"/>
                  </a:lnTo>
                  <a:lnTo>
                    <a:pt x="3902" y="430"/>
                  </a:lnTo>
                  <a:lnTo>
                    <a:pt x="2273" y="1213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4"/>
            <p:cNvSpPr/>
            <p:nvPr/>
          </p:nvSpPr>
          <p:spPr>
            <a:xfrm>
              <a:off x="6568050" y="4609625"/>
              <a:ext cx="115875" cy="126600"/>
            </a:xfrm>
            <a:custGeom>
              <a:rect b="b" l="l" r="r" t="t"/>
              <a:pathLst>
                <a:path extrusionOk="0" h="5064" w="4635">
                  <a:moveTo>
                    <a:pt x="783" y="1"/>
                  </a:moveTo>
                  <a:lnTo>
                    <a:pt x="455" y="531"/>
                  </a:lnTo>
                  <a:lnTo>
                    <a:pt x="2564" y="1844"/>
                  </a:lnTo>
                  <a:lnTo>
                    <a:pt x="3814" y="1251"/>
                  </a:lnTo>
                  <a:lnTo>
                    <a:pt x="3536" y="2842"/>
                  </a:lnTo>
                  <a:lnTo>
                    <a:pt x="1680" y="4218"/>
                  </a:lnTo>
                  <a:lnTo>
                    <a:pt x="632" y="3094"/>
                  </a:lnTo>
                  <a:lnTo>
                    <a:pt x="632" y="695"/>
                  </a:lnTo>
                  <a:lnTo>
                    <a:pt x="0" y="695"/>
                  </a:lnTo>
                  <a:lnTo>
                    <a:pt x="0" y="3347"/>
                  </a:lnTo>
                  <a:lnTo>
                    <a:pt x="1592" y="5064"/>
                  </a:lnTo>
                  <a:lnTo>
                    <a:pt x="4104" y="3208"/>
                  </a:lnTo>
                  <a:lnTo>
                    <a:pt x="4635" y="139"/>
                  </a:lnTo>
                  <a:lnTo>
                    <a:pt x="2602" y="1124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54"/>
            <p:cNvSpPr/>
            <p:nvPr/>
          </p:nvSpPr>
          <p:spPr>
            <a:xfrm>
              <a:off x="6995150" y="4713800"/>
              <a:ext cx="195750" cy="190700"/>
            </a:xfrm>
            <a:custGeom>
              <a:rect b="b" l="l" r="r" t="t"/>
              <a:pathLst>
                <a:path extrusionOk="0" h="7628" w="7830">
                  <a:moveTo>
                    <a:pt x="6883" y="0"/>
                  </a:moveTo>
                  <a:lnTo>
                    <a:pt x="4648" y="1932"/>
                  </a:lnTo>
                  <a:lnTo>
                    <a:pt x="2615" y="2905"/>
                  </a:lnTo>
                  <a:lnTo>
                    <a:pt x="468" y="4660"/>
                  </a:lnTo>
                  <a:lnTo>
                    <a:pt x="1" y="5859"/>
                  </a:lnTo>
                  <a:lnTo>
                    <a:pt x="1958" y="7627"/>
                  </a:lnTo>
                  <a:lnTo>
                    <a:pt x="4471" y="4622"/>
                  </a:lnTo>
                  <a:lnTo>
                    <a:pt x="6921" y="2425"/>
                  </a:lnTo>
                  <a:lnTo>
                    <a:pt x="7830" y="1124"/>
                  </a:lnTo>
                  <a:lnTo>
                    <a:pt x="783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54"/>
            <p:cNvSpPr/>
            <p:nvPr/>
          </p:nvSpPr>
          <p:spPr>
            <a:xfrm>
              <a:off x="6985700" y="4705900"/>
              <a:ext cx="213100" cy="209650"/>
            </a:xfrm>
            <a:custGeom>
              <a:rect b="b" l="l" r="r" t="t"/>
              <a:pathLst>
                <a:path extrusionOk="0" h="8386" w="8524">
                  <a:moveTo>
                    <a:pt x="7905" y="632"/>
                  </a:moveTo>
                  <a:lnTo>
                    <a:pt x="7905" y="1339"/>
                  </a:lnTo>
                  <a:lnTo>
                    <a:pt x="7071" y="2526"/>
                  </a:lnTo>
                  <a:lnTo>
                    <a:pt x="4609" y="4736"/>
                  </a:lnTo>
                  <a:lnTo>
                    <a:pt x="2311" y="7489"/>
                  </a:lnTo>
                  <a:lnTo>
                    <a:pt x="758" y="6074"/>
                  </a:lnTo>
                  <a:lnTo>
                    <a:pt x="1111" y="5165"/>
                  </a:lnTo>
                  <a:lnTo>
                    <a:pt x="3169" y="3486"/>
                  </a:lnTo>
                  <a:lnTo>
                    <a:pt x="5165" y="2526"/>
                  </a:lnTo>
                  <a:lnTo>
                    <a:pt x="7387" y="632"/>
                  </a:lnTo>
                  <a:close/>
                  <a:moveTo>
                    <a:pt x="7147" y="1"/>
                  </a:moveTo>
                  <a:lnTo>
                    <a:pt x="4836" y="1971"/>
                  </a:lnTo>
                  <a:lnTo>
                    <a:pt x="2854" y="2943"/>
                  </a:lnTo>
                  <a:lnTo>
                    <a:pt x="568" y="4786"/>
                  </a:lnTo>
                  <a:lnTo>
                    <a:pt x="0" y="6251"/>
                  </a:lnTo>
                  <a:lnTo>
                    <a:pt x="2374" y="8385"/>
                  </a:lnTo>
                  <a:lnTo>
                    <a:pt x="5064" y="5165"/>
                  </a:lnTo>
                  <a:lnTo>
                    <a:pt x="7513" y="2981"/>
                  </a:lnTo>
                  <a:lnTo>
                    <a:pt x="8523" y="1541"/>
                  </a:lnTo>
                  <a:lnTo>
                    <a:pt x="8523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4"/>
            <p:cNvSpPr/>
            <p:nvPr/>
          </p:nvSpPr>
          <p:spPr>
            <a:xfrm>
              <a:off x="7223700" y="4478300"/>
              <a:ext cx="126625" cy="235850"/>
            </a:xfrm>
            <a:custGeom>
              <a:rect b="b" l="l" r="r" t="t"/>
              <a:pathLst>
                <a:path extrusionOk="0" h="9434" w="5065">
                  <a:moveTo>
                    <a:pt x="607" y="1"/>
                  </a:moveTo>
                  <a:lnTo>
                    <a:pt x="1099" y="3334"/>
                  </a:lnTo>
                  <a:lnTo>
                    <a:pt x="1175" y="5557"/>
                  </a:lnTo>
                  <a:lnTo>
                    <a:pt x="266" y="5948"/>
                  </a:lnTo>
                  <a:lnTo>
                    <a:pt x="1087" y="7792"/>
                  </a:lnTo>
                  <a:cubicBezTo>
                    <a:pt x="1087" y="7792"/>
                    <a:pt x="1" y="8612"/>
                    <a:pt x="317" y="8827"/>
                  </a:cubicBezTo>
                  <a:cubicBezTo>
                    <a:pt x="569" y="9004"/>
                    <a:pt x="809" y="9206"/>
                    <a:pt x="1036" y="9433"/>
                  </a:cubicBezTo>
                  <a:lnTo>
                    <a:pt x="2640" y="7716"/>
                  </a:lnTo>
                  <a:lnTo>
                    <a:pt x="3448" y="5531"/>
                  </a:lnTo>
                  <a:lnTo>
                    <a:pt x="5064" y="5026"/>
                  </a:lnTo>
                  <a:lnTo>
                    <a:pt x="4092" y="4370"/>
                  </a:lnTo>
                  <a:lnTo>
                    <a:pt x="2791" y="4370"/>
                  </a:lnTo>
                  <a:lnTo>
                    <a:pt x="2665" y="73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4"/>
            <p:cNvSpPr/>
            <p:nvPr/>
          </p:nvSpPr>
          <p:spPr>
            <a:xfrm>
              <a:off x="7219600" y="4466625"/>
              <a:ext cx="149025" cy="258875"/>
            </a:xfrm>
            <a:custGeom>
              <a:rect b="b" l="l" r="r" t="t"/>
              <a:pathLst>
                <a:path extrusionOk="0" h="10355" w="5961">
                  <a:moveTo>
                    <a:pt x="1162" y="948"/>
                  </a:moveTo>
                  <a:lnTo>
                    <a:pt x="2526" y="1427"/>
                  </a:lnTo>
                  <a:lnTo>
                    <a:pt x="2652" y="5152"/>
                  </a:lnTo>
                  <a:lnTo>
                    <a:pt x="4155" y="5152"/>
                  </a:lnTo>
                  <a:lnTo>
                    <a:pt x="4509" y="5392"/>
                  </a:lnTo>
                  <a:lnTo>
                    <a:pt x="3372" y="5733"/>
                  </a:lnTo>
                  <a:lnTo>
                    <a:pt x="2539" y="8019"/>
                  </a:lnTo>
                  <a:lnTo>
                    <a:pt x="1188" y="9458"/>
                  </a:lnTo>
                  <a:cubicBezTo>
                    <a:pt x="1074" y="9344"/>
                    <a:pt x="922" y="9231"/>
                    <a:pt x="784" y="9117"/>
                  </a:cubicBezTo>
                  <a:cubicBezTo>
                    <a:pt x="973" y="8903"/>
                    <a:pt x="1200" y="8701"/>
                    <a:pt x="1440" y="8524"/>
                  </a:cubicBezTo>
                  <a:lnTo>
                    <a:pt x="1642" y="8360"/>
                  </a:lnTo>
                  <a:lnTo>
                    <a:pt x="847" y="6579"/>
                  </a:lnTo>
                  <a:lnTo>
                    <a:pt x="1667" y="6238"/>
                  </a:lnTo>
                  <a:lnTo>
                    <a:pt x="1566" y="3751"/>
                  </a:lnTo>
                  <a:lnTo>
                    <a:pt x="1162" y="948"/>
                  </a:lnTo>
                  <a:close/>
                  <a:moveTo>
                    <a:pt x="380" y="1"/>
                  </a:moveTo>
                  <a:lnTo>
                    <a:pt x="948" y="3814"/>
                  </a:lnTo>
                  <a:lnTo>
                    <a:pt x="1011" y="5822"/>
                  </a:lnTo>
                  <a:lnTo>
                    <a:pt x="1" y="6251"/>
                  </a:lnTo>
                  <a:lnTo>
                    <a:pt x="859" y="8158"/>
                  </a:lnTo>
                  <a:cubicBezTo>
                    <a:pt x="481" y="8473"/>
                    <a:pt x="114" y="8865"/>
                    <a:pt x="114" y="9193"/>
                  </a:cubicBezTo>
                  <a:cubicBezTo>
                    <a:pt x="114" y="9332"/>
                    <a:pt x="190" y="9471"/>
                    <a:pt x="304" y="9559"/>
                  </a:cubicBezTo>
                  <a:cubicBezTo>
                    <a:pt x="544" y="9723"/>
                    <a:pt x="771" y="9913"/>
                    <a:pt x="973" y="10127"/>
                  </a:cubicBezTo>
                  <a:lnTo>
                    <a:pt x="1200" y="10355"/>
                  </a:lnTo>
                  <a:lnTo>
                    <a:pt x="3044" y="8397"/>
                  </a:lnTo>
                  <a:lnTo>
                    <a:pt x="3852" y="6251"/>
                  </a:lnTo>
                  <a:lnTo>
                    <a:pt x="5961" y="5607"/>
                  </a:lnTo>
                  <a:lnTo>
                    <a:pt x="4357" y="4521"/>
                  </a:lnTo>
                  <a:lnTo>
                    <a:pt x="3258" y="4521"/>
                  </a:lnTo>
                  <a:lnTo>
                    <a:pt x="3132" y="97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4"/>
            <p:cNvSpPr/>
            <p:nvPr/>
          </p:nvSpPr>
          <p:spPr>
            <a:xfrm>
              <a:off x="6134625" y="2921400"/>
              <a:ext cx="43275" cy="96300"/>
            </a:xfrm>
            <a:custGeom>
              <a:rect b="b" l="l" r="r" t="t"/>
              <a:pathLst>
                <a:path extrusionOk="0" h="3852" w="1731">
                  <a:moveTo>
                    <a:pt x="1415" y="0"/>
                  </a:moveTo>
                  <a:lnTo>
                    <a:pt x="1" y="682"/>
                  </a:lnTo>
                  <a:lnTo>
                    <a:pt x="1" y="2627"/>
                  </a:lnTo>
                  <a:lnTo>
                    <a:pt x="1415" y="3852"/>
                  </a:lnTo>
                  <a:lnTo>
                    <a:pt x="1730" y="1920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4"/>
            <p:cNvSpPr/>
            <p:nvPr/>
          </p:nvSpPr>
          <p:spPr>
            <a:xfrm>
              <a:off x="6126725" y="2909725"/>
              <a:ext cx="59375" cy="122825"/>
            </a:xfrm>
            <a:custGeom>
              <a:rect b="b" l="l" r="r" t="t"/>
              <a:pathLst>
                <a:path extrusionOk="0" h="4913" w="2375">
                  <a:moveTo>
                    <a:pt x="1491" y="935"/>
                  </a:moveTo>
                  <a:lnTo>
                    <a:pt x="1731" y="2387"/>
                  </a:lnTo>
                  <a:lnTo>
                    <a:pt x="1516" y="3713"/>
                  </a:lnTo>
                  <a:lnTo>
                    <a:pt x="632" y="2955"/>
                  </a:lnTo>
                  <a:lnTo>
                    <a:pt x="632" y="1351"/>
                  </a:lnTo>
                  <a:lnTo>
                    <a:pt x="1491" y="935"/>
                  </a:lnTo>
                  <a:close/>
                  <a:moveTo>
                    <a:pt x="1983" y="0"/>
                  </a:moveTo>
                  <a:lnTo>
                    <a:pt x="1" y="960"/>
                  </a:lnTo>
                  <a:lnTo>
                    <a:pt x="1" y="3245"/>
                  </a:lnTo>
                  <a:lnTo>
                    <a:pt x="1958" y="4912"/>
                  </a:lnTo>
                  <a:lnTo>
                    <a:pt x="2375" y="2387"/>
                  </a:lnTo>
                  <a:lnTo>
                    <a:pt x="1983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4"/>
            <p:cNvSpPr/>
            <p:nvPr/>
          </p:nvSpPr>
          <p:spPr>
            <a:xfrm>
              <a:off x="5917450" y="3060600"/>
              <a:ext cx="65350" cy="60650"/>
            </a:xfrm>
            <a:custGeom>
              <a:rect b="b" l="l" r="r" t="t"/>
              <a:pathLst>
                <a:path extrusionOk="0" h="2426" w="2614">
                  <a:moveTo>
                    <a:pt x="1099" y="1"/>
                  </a:moveTo>
                  <a:lnTo>
                    <a:pt x="0" y="1175"/>
                  </a:lnTo>
                  <a:lnTo>
                    <a:pt x="568" y="2425"/>
                  </a:lnTo>
                  <a:lnTo>
                    <a:pt x="1440" y="2425"/>
                  </a:lnTo>
                  <a:lnTo>
                    <a:pt x="2614" y="708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54"/>
            <p:cNvSpPr/>
            <p:nvPr/>
          </p:nvSpPr>
          <p:spPr>
            <a:xfrm>
              <a:off x="5908275" y="3050825"/>
              <a:ext cx="86225" cy="78325"/>
            </a:xfrm>
            <a:custGeom>
              <a:rect b="b" l="l" r="r" t="t"/>
              <a:pathLst>
                <a:path extrusionOk="0" h="3133" w="3449">
                  <a:moveTo>
                    <a:pt x="1541" y="771"/>
                  </a:moveTo>
                  <a:lnTo>
                    <a:pt x="2514" y="1225"/>
                  </a:lnTo>
                  <a:lnTo>
                    <a:pt x="1630" y="2501"/>
                  </a:lnTo>
                  <a:lnTo>
                    <a:pt x="1137" y="2501"/>
                  </a:lnTo>
                  <a:lnTo>
                    <a:pt x="746" y="1617"/>
                  </a:lnTo>
                  <a:lnTo>
                    <a:pt x="1541" y="771"/>
                  </a:lnTo>
                  <a:close/>
                  <a:moveTo>
                    <a:pt x="1390" y="1"/>
                  </a:moveTo>
                  <a:lnTo>
                    <a:pt x="1" y="1503"/>
                  </a:lnTo>
                  <a:lnTo>
                    <a:pt x="733" y="3132"/>
                  </a:lnTo>
                  <a:lnTo>
                    <a:pt x="1971" y="3132"/>
                  </a:lnTo>
                  <a:lnTo>
                    <a:pt x="3448" y="960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4"/>
            <p:cNvSpPr/>
            <p:nvPr/>
          </p:nvSpPr>
          <p:spPr>
            <a:xfrm>
              <a:off x="6168100" y="3083025"/>
              <a:ext cx="108300" cy="173650"/>
            </a:xfrm>
            <a:custGeom>
              <a:rect b="b" l="l" r="r" t="t"/>
              <a:pathLst>
                <a:path extrusionOk="0" h="6946" w="4332">
                  <a:moveTo>
                    <a:pt x="1578" y="0"/>
                  </a:moveTo>
                  <a:lnTo>
                    <a:pt x="707" y="1440"/>
                  </a:lnTo>
                  <a:lnTo>
                    <a:pt x="0" y="3132"/>
                  </a:lnTo>
                  <a:lnTo>
                    <a:pt x="783" y="5897"/>
                  </a:lnTo>
                  <a:lnTo>
                    <a:pt x="2399" y="5405"/>
                  </a:lnTo>
                  <a:lnTo>
                    <a:pt x="3472" y="6945"/>
                  </a:lnTo>
                  <a:lnTo>
                    <a:pt x="4331" y="5241"/>
                  </a:lnTo>
                  <a:lnTo>
                    <a:pt x="3472" y="3789"/>
                  </a:lnTo>
                  <a:lnTo>
                    <a:pt x="1818" y="2564"/>
                  </a:lnTo>
                  <a:lnTo>
                    <a:pt x="2399" y="1352"/>
                  </a:lnTo>
                  <a:lnTo>
                    <a:pt x="1578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6159575" y="3067875"/>
              <a:ext cx="125650" cy="204275"/>
            </a:xfrm>
            <a:custGeom>
              <a:rect b="b" l="l" r="r" t="t"/>
              <a:pathLst>
                <a:path extrusionOk="0" h="8171" w="5026">
                  <a:moveTo>
                    <a:pt x="1932" y="1213"/>
                  </a:moveTo>
                  <a:lnTo>
                    <a:pt x="2399" y="1970"/>
                  </a:lnTo>
                  <a:lnTo>
                    <a:pt x="1768" y="3271"/>
                  </a:lnTo>
                  <a:lnTo>
                    <a:pt x="3574" y="4609"/>
                  </a:lnTo>
                  <a:lnTo>
                    <a:pt x="4319" y="5872"/>
                  </a:lnTo>
                  <a:lnTo>
                    <a:pt x="3763" y="6933"/>
                  </a:lnTo>
                  <a:lnTo>
                    <a:pt x="2866" y="5645"/>
                  </a:lnTo>
                  <a:lnTo>
                    <a:pt x="1351" y="6099"/>
                  </a:lnTo>
                  <a:lnTo>
                    <a:pt x="682" y="3763"/>
                  </a:lnTo>
                  <a:lnTo>
                    <a:pt x="1326" y="2197"/>
                  </a:lnTo>
                  <a:lnTo>
                    <a:pt x="1932" y="1213"/>
                  </a:lnTo>
                  <a:close/>
                  <a:moveTo>
                    <a:pt x="1907" y="0"/>
                  </a:moveTo>
                  <a:lnTo>
                    <a:pt x="758" y="1920"/>
                  </a:lnTo>
                  <a:lnTo>
                    <a:pt x="0" y="3725"/>
                  </a:lnTo>
                  <a:lnTo>
                    <a:pt x="909" y="6895"/>
                  </a:lnTo>
                  <a:lnTo>
                    <a:pt x="2614" y="6377"/>
                  </a:lnTo>
                  <a:lnTo>
                    <a:pt x="3851" y="8170"/>
                  </a:lnTo>
                  <a:lnTo>
                    <a:pt x="5026" y="5834"/>
                  </a:lnTo>
                  <a:lnTo>
                    <a:pt x="4079" y="4230"/>
                  </a:lnTo>
                  <a:lnTo>
                    <a:pt x="2551" y="3081"/>
                  </a:lnTo>
                  <a:lnTo>
                    <a:pt x="3094" y="1945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6241950" y="3244650"/>
              <a:ext cx="111475" cy="160375"/>
            </a:xfrm>
            <a:custGeom>
              <a:rect b="b" l="l" r="r" t="t"/>
              <a:pathLst>
                <a:path extrusionOk="0" h="6415" w="4459">
                  <a:moveTo>
                    <a:pt x="2248" y="0"/>
                  </a:moveTo>
                  <a:lnTo>
                    <a:pt x="1781" y="1693"/>
                  </a:lnTo>
                  <a:lnTo>
                    <a:pt x="2021" y="3069"/>
                  </a:lnTo>
                  <a:lnTo>
                    <a:pt x="518" y="3965"/>
                  </a:lnTo>
                  <a:lnTo>
                    <a:pt x="1" y="4281"/>
                  </a:lnTo>
                  <a:lnTo>
                    <a:pt x="1377" y="4912"/>
                  </a:lnTo>
                  <a:lnTo>
                    <a:pt x="2842" y="6415"/>
                  </a:lnTo>
                  <a:lnTo>
                    <a:pt x="4458" y="4912"/>
                  </a:lnTo>
                  <a:lnTo>
                    <a:pt x="3271" y="3208"/>
                  </a:lnTo>
                  <a:lnTo>
                    <a:pt x="3650" y="1541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4"/>
            <p:cNvSpPr/>
            <p:nvPr/>
          </p:nvSpPr>
          <p:spPr>
            <a:xfrm>
              <a:off x="6225225" y="3228550"/>
              <a:ext cx="138600" cy="187525"/>
            </a:xfrm>
            <a:custGeom>
              <a:rect b="b" l="l" r="r" t="t"/>
              <a:pathLst>
                <a:path extrusionOk="0" h="7501" w="5544">
                  <a:moveTo>
                    <a:pt x="3082" y="1276"/>
                  </a:moveTo>
                  <a:lnTo>
                    <a:pt x="3978" y="2273"/>
                  </a:lnTo>
                  <a:lnTo>
                    <a:pt x="3612" y="3915"/>
                  </a:lnTo>
                  <a:lnTo>
                    <a:pt x="4723" y="5519"/>
                  </a:lnTo>
                  <a:lnTo>
                    <a:pt x="3523" y="6617"/>
                  </a:lnTo>
                  <a:lnTo>
                    <a:pt x="2286" y="5342"/>
                  </a:lnTo>
                  <a:lnTo>
                    <a:pt x="1339" y="4887"/>
                  </a:lnTo>
                  <a:lnTo>
                    <a:pt x="3044" y="3877"/>
                  </a:lnTo>
                  <a:lnTo>
                    <a:pt x="2791" y="2362"/>
                  </a:lnTo>
                  <a:lnTo>
                    <a:pt x="3082" y="1276"/>
                  </a:lnTo>
                  <a:close/>
                  <a:moveTo>
                    <a:pt x="2766" y="1"/>
                  </a:moveTo>
                  <a:lnTo>
                    <a:pt x="2134" y="2324"/>
                  </a:lnTo>
                  <a:lnTo>
                    <a:pt x="2337" y="3549"/>
                  </a:lnTo>
                  <a:lnTo>
                    <a:pt x="1023" y="4344"/>
                  </a:lnTo>
                  <a:lnTo>
                    <a:pt x="1" y="4976"/>
                  </a:lnTo>
                  <a:lnTo>
                    <a:pt x="1857" y="5822"/>
                  </a:lnTo>
                  <a:lnTo>
                    <a:pt x="3498" y="7501"/>
                  </a:lnTo>
                  <a:lnTo>
                    <a:pt x="5544" y="5607"/>
                  </a:lnTo>
                  <a:lnTo>
                    <a:pt x="4281" y="3776"/>
                  </a:lnTo>
                  <a:lnTo>
                    <a:pt x="4660" y="2084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54"/>
            <p:cNvSpPr/>
            <p:nvPr/>
          </p:nvSpPr>
          <p:spPr>
            <a:xfrm>
              <a:off x="6323400" y="2434950"/>
              <a:ext cx="220375" cy="347575"/>
            </a:xfrm>
            <a:custGeom>
              <a:rect b="b" l="l" r="r" t="t"/>
              <a:pathLst>
                <a:path extrusionOk="0" h="13903" w="8815">
                  <a:moveTo>
                    <a:pt x="7766" y="0"/>
                  </a:moveTo>
                  <a:lnTo>
                    <a:pt x="6718" y="392"/>
                  </a:lnTo>
                  <a:lnTo>
                    <a:pt x="6301" y="2235"/>
                  </a:lnTo>
                  <a:lnTo>
                    <a:pt x="6150" y="4836"/>
                  </a:lnTo>
                  <a:lnTo>
                    <a:pt x="4433" y="5960"/>
                  </a:lnTo>
                  <a:lnTo>
                    <a:pt x="3877" y="7337"/>
                  </a:lnTo>
                  <a:lnTo>
                    <a:pt x="2248" y="7425"/>
                  </a:lnTo>
                  <a:lnTo>
                    <a:pt x="847" y="9104"/>
                  </a:lnTo>
                  <a:lnTo>
                    <a:pt x="1" y="10367"/>
                  </a:lnTo>
                  <a:lnTo>
                    <a:pt x="1187" y="12640"/>
                  </a:lnTo>
                  <a:lnTo>
                    <a:pt x="1932" y="13903"/>
                  </a:lnTo>
                  <a:lnTo>
                    <a:pt x="2652" y="11478"/>
                  </a:lnTo>
                  <a:lnTo>
                    <a:pt x="2248" y="10304"/>
                  </a:lnTo>
                  <a:lnTo>
                    <a:pt x="4256" y="9799"/>
                  </a:lnTo>
                  <a:lnTo>
                    <a:pt x="6011" y="9799"/>
                  </a:lnTo>
                  <a:lnTo>
                    <a:pt x="8814" y="7576"/>
                  </a:lnTo>
                  <a:lnTo>
                    <a:pt x="8499" y="4660"/>
                  </a:lnTo>
                  <a:lnTo>
                    <a:pt x="8814" y="2639"/>
                  </a:lnTo>
                  <a:lnTo>
                    <a:pt x="7766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54"/>
            <p:cNvSpPr/>
            <p:nvPr/>
          </p:nvSpPr>
          <p:spPr>
            <a:xfrm>
              <a:off x="6314250" y="2424850"/>
              <a:ext cx="238050" cy="377575"/>
            </a:xfrm>
            <a:custGeom>
              <a:rect b="b" l="l" r="r" t="t"/>
              <a:pathLst>
                <a:path extrusionOk="0" h="15103" w="9522">
                  <a:moveTo>
                    <a:pt x="7955" y="808"/>
                  </a:moveTo>
                  <a:lnTo>
                    <a:pt x="8852" y="3069"/>
                  </a:lnTo>
                  <a:lnTo>
                    <a:pt x="8536" y="5051"/>
                  </a:lnTo>
                  <a:lnTo>
                    <a:pt x="8852" y="7842"/>
                  </a:lnTo>
                  <a:lnTo>
                    <a:pt x="6263" y="9887"/>
                  </a:lnTo>
                  <a:lnTo>
                    <a:pt x="4622" y="9887"/>
                  </a:lnTo>
                  <a:lnTo>
                    <a:pt x="2210" y="10493"/>
                  </a:lnTo>
                  <a:lnTo>
                    <a:pt x="2690" y="11895"/>
                  </a:lnTo>
                  <a:lnTo>
                    <a:pt x="2197" y="13536"/>
                  </a:lnTo>
                  <a:lnTo>
                    <a:pt x="1844" y="12905"/>
                  </a:lnTo>
                  <a:lnTo>
                    <a:pt x="733" y="10784"/>
                  </a:lnTo>
                  <a:lnTo>
                    <a:pt x="1478" y="9710"/>
                  </a:lnTo>
                  <a:lnTo>
                    <a:pt x="2778" y="8132"/>
                  </a:lnTo>
                  <a:lnTo>
                    <a:pt x="4470" y="8044"/>
                  </a:lnTo>
                  <a:lnTo>
                    <a:pt x="5064" y="6579"/>
                  </a:lnTo>
                  <a:lnTo>
                    <a:pt x="6819" y="5417"/>
                  </a:lnTo>
                  <a:lnTo>
                    <a:pt x="6983" y="2715"/>
                  </a:lnTo>
                  <a:lnTo>
                    <a:pt x="7349" y="1036"/>
                  </a:lnTo>
                  <a:lnTo>
                    <a:pt x="7955" y="808"/>
                  </a:lnTo>
                  <a:close/>
                  <a:moveTo>
                    <a:pt x="8309" y="0"/>
                  </a:moveTo>
                  <a:lnTo>
                    <a:pt x="6806" y="556"/>
                  </a:lnTo>
                  <a:lnTo>
                    <a:pt x="6364" y="2627"/>
                  </a:lnTo>
                  <a:lnTo>
                    <a:pt x="6200" y="5064"/>
                  </a:lnTo>
                  <a:lnTo>
                    <a:pt x="4546" y="6162"/>
                  </a:lnTo>
                  <a:lnTo>
                    <a:pt x="4028" y="7450"/>
                  </a:lnTo>
                  <a:lnTo>
                    <a:pt x="2463" y="7526"/>
                  </a:lnTo>
                  <a:lnTo>
                    <a:pt x="973" y="9319"/>
                  </a:lnTo>
                  <a:lnTo>
                    <a:pt x="0" y="10758"/>
                  </a:lnTo>
                  <a:lnTo>
                    <a:pt x="1276" y="13208"/>
                  </a:lnTo>
                  <a:lnTo>
                    <a:pt x="2387" y="15102"/>
                  </a:lnTo>
                  <a:lnTo>
                    <a:pt x="3347" y="11870"/>
                  </a:lnTo>
                  <a:lnTo>
                    <a:pt x="3031" y="10923"/>
                  </a:lnTo>
                  <a:lnTo>
                    <a:pt x="4660" y="10506"/>
                  </a:lnTo>
                  <a:lnTo>
                    <a:pt x="6491" y="10506"/>
                  </a:lnTo>
                  <a:lnTo>
                    <a:pt x="9521" y="8119"/>
                  </a:lnTo>
                  <a:lnTo>
                    <a:pt x="9180" y="5076"/>
                  </a:lnTo>
                  <a:lnTo>
                    <a:pt x="9509" y="3005"/>
                  </a:lnTo>
                  <a:lnTo>
                    <a:pt x="830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54"/>
            <p:cNvSpPr/>
            <p:nvPr/>
          </p:nvSpPr>
          <p:spPr>
            <a:xfrm>
              <a:off x="6470500" y="2285950"/>
              <a:ext cx="89675" cy="141450"/>
            </a:xfrm>
            <a:custGeom>
              <a:rect b="b" l="l" r="r" t="t"/>
              <a:pathLst>
                <a:path extrusionOk="0" h="5658" w="3587">
                  <a:moveTo>
                    <a:pt x="266" y="0"/>
                  </a:moveTo>
                  <a:lnTo>
                    <a:pt x="1" y="897"/>
                  </a:lnTo>
                  <a:lnTo>
                    <a:pt x="380" y="2677"/>
                  </a:lnTo>
                  <a:lnTo>
                    <a:pt x="76" y="3940"/>
                  </a:lnTo>
                  <a:lnTo>
                    <a:pt x="342" y="5657"/>
                  </a:lnTo>
                  <a:lnTo>
                    <a:pt x="2021" y="5657"/>
                  </a:lnTo>
                  <a:lnTo>
                    <a:pt x="1554" y="3801"/>
                  </a:lnTo>
                  <a:lnTo>
                    <a:pt x="1554" y="3801"/>
                  </a:lnTo>
                  <a:lnTo>
                    <a:pt x="2943" y="4420"/>
                  </a:lnTo>
                  <a:lnTo>
                    <a:pt x="3587" y="2677"/>
                  </a:lnTo>
                  <a:lnTo>
                    <a:pt x="3587" y="1566"/>
                  </a:lnTo>
                  <a:lnTo>
                    <a:pt x="1832" y="821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4"/>
            <p:cNvSpPr/>
            <p:nvPr/>
          </p:nvSpPr>
          <p:spPr>
            <a:xfrm>
              <a:off x="6462300" y="2274900"/>
              <a:ext cx="105775" cy="160375"/>
            </a:xfrm>
            <a:custGeom>
              <a:rect b="b" l="l" r="r" t="t"/>
              <a:pathLst>
                <a:path extrusionOk="0" h="6415" w="4231">
                  <a:moveTo>
                    <a:pt x="783" y="897"/>
                  </a:moveTo>
                  <a:lnTo>
                    <a:pt x="2033" y="1541"/>
                  </a:lnTo>
                  <a:lnTo>
                    <a:pt x="3599" y="2210"/>
                  </a:lnTo>
                  <a:lnTo>
                    <a:pt x="3599" y="3069"/>
                  </a:lnTo>
                  <a:lnTo>
                    <a:pt x="3094" y="4432"/>
                  </a:lnTo>
                  <a:lnTo>
                    <a:pt x="1427" y="3700"/>
                  </a:lnTo>
                  <a:lnTo>
                    <a:pt x="1945" y="5784"/>
                  </a:lnTo>
                  <a:lnTo>
                    <a:pt x="935" y="5784"/>
                  </a:lnTo>
                  <a:lnTo>
                    <a:pt x="733" y="4395"/>
                  </a:lnTo>
                  <a:lnTo>
                    <a:pt x="1036" y="3119"/>
                  </a:lnTo>
                  <a:lnTo>
                    <a:pt x="657" y="1352"/>
                  </a:lnTo>
                  <a:lnTo>
                    <a:pt x="783" y="897"/>
                  </a:lnTo>
                  <a:close/>
                  <a:moveTo>
                    <a:pt x="392" y="0"/>
                  </a:moveTo>
                  <a:lnTo>
                    <a:pt x="0" y="1326"/>
                  </a:lnTo>
                  <a:lnTo>
                    <a:pt x="379" y="3119"/>
                  </a:lnTo>
                  <a:lnTo>
                    <a:pt x="89" y="4369"/>
                  </a:lnTo>
                  <a:lnTo>
                    <a:pt x="404" y="6415"/>
                  </a:lnTo>
                  <a:lnTo>
                    <a:pt x="2753" y="6415"/>
                  </a:lnTo>
                  <a:lnTo>
                    <a:pt x="2336" y="4799"/>
                  </a:lnTo>
                  <a:lnTo>
                    <a:pt x="2336" y="4799"/>
                  </a:lnTo>
                  <a:lnTo>
                    <a:pt x="3448" y="5291"/>
                  </a:lnTo>
                  <a:lnTo>
                    <a:pt x="4205" y="3233"/>
                  </a:lnTo>
                  <a:lnTo>
                    <a:pt x="4230" y="1793"/>
                  </a:lnTo>
                  <a:lnTo>
                    <a:pt x="2299" y="985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54"/>
            <p:cNvSpPr/>
            <p:nvPr/>
          </p:nvSpPr>
          <p:spPr>
            <a:xfrm>
              <a:off x="6378950" y="1950375"/>
              <a:ext cx="126300" cy="303725"/>
            </a:xfrm>
            <a:custGeom>
              <a:rect b="b" l="l" r="r" t="t"/>
              <a:pathLst>
                <a:path extrusionOk="0" h="12149" w="5052">
                  <a:moveTo>
                    <a:pt x="708" y="1"/>
                  </a:moveTo>
                  <a:lnTo>
                    <a:pt x="1" y="1365"/>
                  </a:lnTo>
                  <a:lnTo>
                    <a:pt x="1428" y="5456"/>
                  </a:lnTo>
                  <a:lnTo>
                    <a:pt x="2211" y="7021"/>
                  </a:lnTo>
                  <a:lnTo>
                    <a:pt x="2211" y="8676"/>
                  </a:lnTo>
                  <a:lnTo>
                    <a:pt x="3271" y="12148"/>
                  </a:lnTo>
                  <a:lnTo>
                    <a:pt x="5052" y="12148"/>
                  </a:lnTo>
                  <a:lnTo>
                    <a:pt x="4168" y="8878"/>
                  </a:lnTo>
                  <a:lnTo>
                    <a:pt x="5052" y="8398"/>
                  </a:lnTo>
                  <a:lnTo>
                    <a:pt x="3360" y="5317"/>
                  </a:lnTo>
                  <a:lnTo>
                    <a:pt x="2185" y="219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54"/>
            <p:cNvSpPr/>
            <p:nvPr/>
          </p:nvSpPr>
          <p:spPr>
            <a:xfrm>
              <a:off x="6370425" y="1934925"/>
              <a:ext cx="145575" cy="327050"/>
            </a:xfrm>
            <a:custGeom>
              <a:rect b="b" l="l" r="r" t="t"/>
              <a:pathLst>
                <a:path extrusionOk="0" h="13082" w="5823">
                  <a:moveTo>
                    <a:pt x="1074" y="1238"/>
                  </a:moveTo>
                  <a:lnTo>
                    <a:pt x="2249" y="2968"/>
                  </a:lnTo>
                  <a:lnTo>
                    <a:pt x="3423" y="6086"/>
                  </a:lnTo>
                  <a:lnTo>
                    <a:pt x="4963" y="8890"/>
                  </a:lnTo>
                  <a:lnTo>
                    <a:pt x="4143" y="9344"/>
                  </a:lnTo>
                  <a:lnTo>
                    <a:pt x="4976" y="12450"/>
                  </a:lnTo>
                  <a:lnTo>
                    <a:pt x="3852" y="12450"/>
                  </a:lnTo>
                  <a:lnTo>
                    <a:pt x="2867" y="9243"/>
                  </a:lnTo>
                  <a:lnTo>
                    <a:pt x="2867" y="7564"/>
                  </a:lnTo>
                  <a:lnTo>
                    <a:pt x="2072" y="5960"/>
                  </a:lnTo>
                  <a:lnTo>
                    <a:pt x="683" y="2008"/>
                  </a:lnTo>
                  <a:lnTo>
                    <a:pt x="1074" y="1238"/>
                  </a:lnTo>
                  <a:close/>
                  <a:moveTo>
                    <a:pt x="998" y="0"/>
                  </a:moveTo>
                  <a:lnTo>
                    <a:pt x="1" y="1957"/>
                  </a:lnTo>
                  <a:lnTo>
                    <a:pt x="1491" y="6213"/>
                  </a:lnTo>
                  <a:lnTo>
                    <a:pt x="2236" y="7715"/>
                  </a:lnTo>
                  <a:lnTo>
                    <a:pt x="2236" y="9294"/>
                  </a:lnTo>
                  <a:lnTo>
                    <a:pt x="3385" y="13082"/>
                  </a:lnTo>
                  <a:lnTo>
                    <a:pt x="5797" y="13082"/>
                  </a:lnTo>
                  <a:lnTo>
                    <a:pt x="4875" y="9660"/>
                  </a:lnTo>
                  <a:lnTo>
                    <a:pt x="5822" y="9142"/>
                  </a:lnTo>
                  <a:lnTo>
                    <a:pt x="3991" y="5834"/>
                  </a:lnTo>
                  <a:lnTo>
                    <a:pt x="2829" y="2715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4"/>
            <p:cNvSpPr/>
            <p:nvPr/>
          </p:nvSpPr>
          <p:spPr>
            <a:xfrm>
              <a:off x="5626075" y="893825"/>
              <a:ext cx="145875" cy="113350"/>
            </a:xfrm>
            <a:custGeom>
              <a:rect b="b" l="l" r="r" t="t"/>
              <a:pathLst>
                <a:path extrusionOk="0" h="4534" w="5835">
                  <a:moveTo>
                    <a:pt x="4142" y="0"/>
                  </a:moveTo>
                  <a:lnTo>
                    <a:pt x="2362" y="796"/>
                  </a:lnTo>
                  <a:lnTo>
                    <a:pt x="480" y="796"/>
                  </a:lnTo>
                  <a:lnTo>
                    <a:pt x="0" y="2425"/>
                  </a:lnTo>
                  <a:lnTo>
                    <a:pt x="2362" y="4533"/>
                  </a:lnTo>
                  <a:lnTo>
                    <a:pt x="4458" y="3334"/>
                  </a:lnTo>
                  <a:lnTo>
                    <a:pt x="5834" y="2273"/>
                  </a:lnTo>
                  <a:lnTo>
                    <a:pt x="5834" y="480"/>
                  </a:lnTo>
                  <a:lnTo>
                    <a:pt x="414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4"/>
            <p:cNvSpPr/>
            <p:nvPr/>
          </p:nvSpPr>
          <p:spPr>
            <a:xfrm>
              <a:off x="5617225" y="885625"/>
              <a:ext cx="162600" cy="131025"/>
            </a:xfrm>
            <a:custGeom>
              <a:rect b="b" l="l" r="r" t="t"/>
              <a:pathLst>
                <a:path extrusionOk="0" h="5241" w="6504">
                  <a:moveTo>
                    <a:pt x="4521" y="657"/>
                  </a:moveTo>
                  <a:lnTo>
                    <a:pt x="5872" y="1048"/>
                  </a:lnTo>
                  <a:lnTo>
                    <a:pt x="5872" y="2437"/>
                  </a:lnTo>
                  <a:lnTo>
                    <a:pt x="4660" y="3371"/>
                  </a:lnTo>
                  <a:lnTo>
                    <a:pt x="2766" y="4470"/>
                  </a:lnTo>
                  <a:lnTo>
                    <a:pt x="708" y="2652"/>
                  </a:lnTo>
                  <a:lnTo>
                    <a:pt x="1074" y="1452"/>
                  </a:lnTo>
                  <a:lnTo>
                    <a:pt x="2728" y="1452"/>
                  </a:lnTo>
                  <a:lnTo>
                    <a:pt x="4521" y="657"/>
                  </a:lnTo>
                  <a:close/>
                  <a:moveTo>
                    <a:pt x="4471" y="0"/>
                  </a:moveTo>
                  <a:lnTo>
                    <a:pt x="2653" y="821"/>
                  </a:lnTo>
                  <a:lnTo>
                    <a:pt x="607" y="821"/>
                  </a:lnTo>
                  <a:lnTo>
                    <a:pt x="1" y="2854"/>
                  </a:lnTo>
                  <a:lnTo>
                    <a:pt x="2678" y="5240"/>
                  </a:lnTo>
                  <a:lnTo>
                    <a:pt x="5001" y="3902"/>
                  </a:lnTo>
                  <a:lnTo>
                    <a:pt x="6504" y="2753"/>
                  </a:lnTo>
                  <a:lnTo>
                    <a:pt x="6504" y="581"/>
                  </a:lnTo>
                  <a:lnTo>
                    <a:pt x="4471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4"/>
            <p:cNvSpPr/>
            <p:nvPr/>
          </p:nvSpPr>
          <p:spPr>
            <a:xfrm>
              <a:off x="5828725" y="897925"/>
              <a:ext cx="80850" cy="36650"/>
            </a:xfrm>
            <a:custGeom>
              <a:rect b="b" l="l" r="r" t="t"/>
              <a:pathLst>
                <a:path extrusionOk="0" h="1466" w="3234">
                  <a:moveTo>
                    <a:pt x="1" y="1"/>
                  </a:moveTo>
                  <a:lnTo>
                    <a:pt x="885" y="1465"/>
                  </a:lnTo>
                  <a:lnTo>
                    <a:pt x="3233" y="733"/>
                  </a:lnTo>
                  <a:lnTo>
                    <a:pt x="235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4"/>
            <p:cNvSpPr/>
            <p:nvPr/>
          </p:nvSpPr>
          <p:spPr>
            <a:xfrm>
              <a:off x="5814525" y="890350"/>
              <a:ext cx="111475" cy="53700"/>
            </a:xfrm>
            <a:custGeom>
              <a:rect b="b" l="l" r="r" t="t"/>
              <a:pathLst>
                <a:path extrusionOk="0" h="2148" w="4459">
                  <a:moveTo>
                    <a:pt x="2804" y="632"/>
                  </a:moveTo>
                  <a:lnTo>
                    <a:pt x="3157" y="922"/>
                  </a:lnTo>
                  <a:lnTo>
                    <a:pt x="1604" y="1402"/>
                  </a:lnTo>
                  <a:lnTo>
                    <a:pt x="1125" y="632"/>
                  </a:lnTo>
                  <a:close/>
                  <a:moveTo>
                    <a:pt x="1" y="0"/>
                  </a:moveTo>
                  <a:lnTo>
                    <a:pt x="1314" y="2147"/>
                  </a:lnTo>
                  <a:lnTo>
                    <a:pt x="4458" y="1175"/>
                  </a:lnTo>
                  <a:lnTo>
                    <a:pt x="3031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54"/>
            <p:cNvSpPr/>
            <p:nvPr/>
          </p:nvSpPr>
          <p:spPr>
            <a:xfrm>
              <a:off x="5765925" y="1013475"/>
              <a:ext cx="80825" cy="48625"/>
            </a:xfrm>
            <a:custGeom>
              <a:rect b="b" l="l" r="r" t="t"/>
              <a:pathLst>
                <a:path extrusionOk="0" h="1945" w="3233">
                  <a:moveTo>
                    <a:pt x="0" y="0"/>
                  </a:moveTo>
                  <a:lnTo>
                    <a:pt x="871" y="1945"/>
                  </a:lnTo>
                  <a:lnTo>
                    <a:pt x="3233" y="972"/>
                  </a:lnTo>
                  <a:lnTo>
                    <a:pt x="1616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4"/>
            <p:cNvSpPr/>
            <p:nvPr/>
          </p:nvSpPr>
          <p:spPr>
            <a:xfrm>
              <a:off x="5752975" y="1004300"/>
              <a:ext cx="113025" cy="68225"/>
            </a:xfrm>
            <a:custGeom>
              <a:rect b="b" l="l" r="r" t="t"/>
              <a:pathLst>
                <a:path extrusionOk="0" h="2729" w="4521">
                  <a:moveTo>
                    <a:pt x="1023" y="733"/>
                  </a:moveTo>
                  <a:lnTo>
                    <a:pt x="2046" y="847"/>
                  </a:lnTo>
                  <a:lnTo>
                    <a:pt x="2993" y="1314"/>
                  </a:lnTo>
                  <a:lnTo>
                    <a:pt x="1554" y="1908"/>
                  </a:lnTo>
                  <a:lnTo>
                    <a:pt x="1023" y="733"/>
                  </a:lnTo>
                  <a:close/>
                  <a:moveTo>
                    <a:pt x="0" y="1"/>
                  </a:moveTo>
                  <a:lnTo>
                    <a:pt x="1225" y="2728"/>
                  </a:lnTo>
                  <a:lnTo>
                    <a:pt x="4521" y="1365"/>
                  </a:lnTo>
                  <a:lnTo>
                    <a:pt x="2273" y="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4"/>
            <p:cNvSpPr/>
            <p:nvPr/>
          </p:nvSpPr>
          <p:spPr>
            <a:xfrm>
              <a:off x="4952100" y="890350"/>
              <a:ext cx="78950" cy="112725"/>
            </a:xfrm>
            <a:custGeom>
              <a:rect b="b" l="l" r="r" t="t"/>
              <a:pathLst>
                <a:path extrusionOk="0" h="4509" w="3158">
                  <a:moveTo>
                    <a:pt x="1" y="0"/>
                  </a:moveTo>
                  <a:lnTo>
                    <a:pt x="1" y="1882"/>
                  </a:lnTo>
                  <a:lnTo>
                    <a:pt x="960" y="4508"/>
                  </a:lnTo>
                  <a:lnTo>
                    <a:pt x="3157" y="2576"/>
                  </a:lnTo>
                  <a:lnTo>
                    <a:pt x="3157" y="12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54"/>
            <p:cNvSpPr/>
            <p:nvPr/>
          </p:nvSpPr>
          <p:spPr>
            <a:xfrm>
              <a:off x="4944200" y="878675"/>
              <a:ext cx="94750" cy="137975"/>
            </a:xfrm>
            <a:custGeom>
              <a:rect b="b" l="l" r="r" t="t"/>
              <a:pathLst>
                <a:path extrusionOk="0" h="5519" w="3790">
                  <a:moveTo>
                    <a:pt x="620" y="922"/>
                  </a:moveTo>
                  <a:lnTo>
                    <a:pt x="3145" y="1932"/>
                  </a:lnTo>
                  <a:lnTo>
                    <a:pt x="3145" y="2892"/>
                  </a:lnTo>
                  <a:lnTo>
                    <a:pt x="1415" y="4432"/>
                  </a:lnTo>
                  <a:lnTo>
                    <a:pt x="632" y="2298"/>
                  </a:lnTo>
                  <a:lnTo>
                    <a:pt x="620" y="922"/>
                  </a:lnTo>
                  <a:close/>
                  <a:moveTo>
                    <a:pt x="1" y="0"/>
                  </a:moveTo>
                  <a:lnTo>
                    <a:pt x="1" y="2349"/>
                  </a:lnTo>
                  <a:lnTo>
                    <a:pt x="1137" y="5518"/>
                  </a:lnTo>
                  <a:lnTo>
                    <a:pt x="3789" y="3182"/>
                  </a:lnTo>
                  <a:lnTo>
                    <a:pt x="3789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4"/>
            <p:cNvSpPr/>
            <p:nvPr/>
          </p:nvSpPr>
          <p:spPr>
            <a:xfrm>
              <a:off x="4770275" y="799125"/>
              <a:ext cx="164800" cy="161950"/>
            </a:xfrm>
            <a:custGeom>
              <a:rect b="b" l="l" r="r" t="t"/>
              <a:pathLst>
                <a:path extrusionOk="0" h="6478" w="6592">
                  <a:moveTo>
                    <a:pt x="1049" y="0"/>
                  </a:moveTo>
                  <a:lnTo>
                    <a:pt x="0" y="1856"/>
                  </a:lnTo>
                  <a:lnTo>
                    <a:pt x="948" y="4546"/>
                  </a:lnTo>
                  <a:lnTo>
                    <a:pt x="2539" y="6478"/>
                  </a:lnTo>
                  <a:lnTo>
                    <a:pt x="5064" y="6478"/>
                  </a:lnTo>
                  <a:lnTo>
                    <a:pt x="6592" y="6213"/>
                  </a:lnTo>
                  <a:lnTo>
                    <a:pt x="5695" y="3801"/>
                  </a:lnTo>
                  <a:lnTo>
                    <a:pt x="3296" y="250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4"/>
            <p:cNvSpPr/>
            <p:nvPr/>
          </p:nvSpPr>
          <p:spPr>
            <a:xfrm>
              <a:off x="4761750" y="785550"/>
              <a:ext cx="184075" cy="183425"/>
            </a:xfrm>
            <a:custGeom>
              <a:rect b="b" l="l" r="r" t="t"/>
              <a:pathLst>
                <a:path extrusionOk="0" h="7337" w="7363">
                  <a:moveTo>
                    <a:pt x="1453" y="1074"/>
                  </a:moveTo>
                  <a:lnTo>
                    <a:pt x="3410" y="3245"/>
                  </a:lnTo>
                  <a:lnTo>
                    <a:pt x="5784" y="4559"/>
                  </a:lnTo>
                  <a:lnTo>
                    <a:pt x="6503" y="6516"/>
                  </a:lnTo>
                  <a:lnTo>
                    <a:pt x="5405" y="6705"/>
                  </a:lnTo>
                  <a:lnTo>
                    <a:pt x="3031" y="6705"/>
                  </a:lnTo>
                  <a:lnTo>
                    <a:pt x="1566" y="4937"/>
                  </a:lnTo>
                  <a:lnTo>
                    <a:pt x="695" y="2425"/>
                  </a:lnTo>
                  <a:lnTo>
                    <a:pt x="1453" y="1074"/>
                  </a:lnTo>
                  <a:close/>
                  <a:moveTo>
                    <a:pt x="1326" y="0"/>
                  </a:moveTo>
                  <a:lnTo>
                    <a:pt x="1" y="2374"/>
                  </a:lnTo>
                  <a:lnTo>
                    <a:pt x="985" y="5203"/>
                  </a:lnTo>
                  <a:lnTo>
                    <a:pt x="2728" y="7337"/>
                  </a:lnTo>
                  <a:lnTo>
                    <a:pt x="5468" y="7337"/>
                  </a:lnTo>
                  <a:lnTo>
                    <a:pt x="7362" y="7008"/>
                  </a:lnTo>
                  <a:lnTo>
                    <a:pt x="6289" y="4129"/>
                  </a:lnTo>
                  <a:lnTo>
                    <a:pt x="3839" y="2791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4"/>
            <p:cNvSpPr/>
            <p:nvPr/>
          </p:nvSpPr>
          <p:spPr>
            <a:xfrm>
              <a:off x="4392100" y="1174150"/>
              <a:ext cx="165750" cy="386075"/>
            </a:xfrm>
            <a:custGeom>
              <a:rect b="b" l="l" r="r" t="t"/>
              <a:pathLst>
                <a:path extrusionOk="0" h="15443" w="6630">
                  <a:moveTo>
                    <a:pt x="6629" y="0"/>
                  </a:moveTo>
                  <a:lnTo>
                    <a:pt x="4521" y="1036"/>
                  </a:lnTo>
                  <a:lnTo>
                    <a:pt x="2261" y="3056"/>
                  </a:lnTo>
                  <a:lnTo>
                    <a:pt x="0" y="6301"/>
                  </a:lnTo>
                  <a:lnTo>
                    <a:pt x="354" y="10594"/>
                  </a:lnTo>
                  <a:lnTo>
                    <a:pt x="51" y="12652"/>
                  </a:lnTo>
                  <a:lnTo>
                    <a:pt x="1288" y="15443"/>
                  </a:lnTo>
                  <a:lnTo>
                    <a:pt x="4357" y="15443"/>
                  </a:lnTo>
                  <a:lnTo>
                    <a:pt x="2425" y="11731"/>
                  </a:lnTo>
                  <a:lnTo>
                    <a:pt x="2955" y="7033"/>
                  </a:lnTo>
                  <a:lnTo>
                    <a:pt x="4634" y="4154"/>
                  </a:lnTo>
                  <a:lnTo>
                    <a:pt x="6629" y="1844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4"/>
            <p:cNvSpPr/>
            <p:nvPr/>
          </p:nvSpPr>
          <p:spPr>
            <a:xfrm>
              <a:off x="4383875" y="1161200"/>
              <a:ext cx="181875" cy="406925"/>
            </a:xfrm>
            <a:custGeom>
              <a:rect b="b" l="l" r="r" t="t"/>
              <a:pathLst>
                <a:path extrusionOk="0" h="16277" w="7275">
                  <a:moveTo>
                    <a:pt x="6643" y="1023"/>
                  </a:moveTo>
                  <a:lnTo>
                    <a:pt x="6643" y="2248"/>
                  </a:lnTo>
                  <a:lnTo>
                    <a:pt x="4686" y="4508"/>
                  </a:lnTo>
                  <a:lnTo>
                    <a:pt x="3006" y="7387"/>
                  </a:lnTo>
                  <a:lnTo>
                    <a:pt x="2425" y="12299"/>
                  </a:lnTo>
                  <a:lnTo>
                    <a:pt x="4168" y="15645"/>
                  </a:lnTo>
                  <a:lnTo>
                    <a:pt x="1819" y="15645"/>
                  </a:lnTo>
                  <a:lnTo>
                    <a:pt x="708" y="13120"/>
                  </a:lnTo>
                  <a:lnTo>
                    <a:pt x="999" y="11125"/>
                  </a:lnTo>
                  <a:lnTo>
                    <a:pt x="645" y="6895"/>
                  </a:lnTo>
                  <a:lnTo>
                    <a:pt x="2829" y="3789"/>
                  </a:lnTo>
                  <a:lnTo>
                    <a:pt x="5039" y="1806"/>
                  </a:lnTo>
                  <a:lnTo>
                    <a:pt x="6643" y="1023"/>
                  </a:lnTo>
                  <a:close/>
                  <a:moveTo>
                    <a:pt x="7274" y="0"/>
                  </a:moveTo>
                  <a:lnTo>
                    <a:pt x="4723" y="1263"/>
                  </a:lnTo>
                  <a:lnTo>
                    <a:pt x="2387" y="3347"/>
                  </a:lnTo>
                  <a:lnTo>
                    <a:pt x="1" y="6731"/>
                  </a:lnTo>
                  <a:lnTo>
                    <a:pt x="380" y="11112"/>
                  </a:lnTo>
                  <a:lnTo>
                    <a:pt x="64" y="13221"/>
                  </a:lnTo>
                  <a:lnTo>
                    <a:pt x="1415" y="16277"/>
                  </a:lnTo>
                  <a:lnTo>
                    <a:pt x="5203" y="16277"/>
                  </a:lnTo>
                  <a:lnTo>
                    <a:pt x="3069" y="12185"/>
                  </a:lnTo>
                  <a:lnTo>
                    <a:pt x="3587" y="7652"/>
                  </a:lnTo>
                  <a:lnTo>
                    <a:pt x="5203" y="4874"/>
                  </a:lnTo>
                  <a:lnTo>
                    <a:pt x="7274" y="2475"/>
                  </a:lnTo>
                  <a:lnTo>
                    <a:pt x="727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4"/>
            <p:cNvSpPr/>
            <p:nvPr/>
          </p:nvSpPr>
          <p:spPr>
            <a:xfrm>
              <a:off x="3327950" y="2153675"/>
              <a:ext cx="78950" cy="116200"/>
            </a:xfrm>
            <a:custGeom>
              <a:rect b="b" l="l" r="r" t="t"/>
              <a:pathLst>
                <a:path extrusionOk="0" h="4648" w="3158">
                  <a:moveTo>
                    <a:pt x="1288" y="1"/>
                  </a:moveTo>
                  <a:lnTo>
                    <a:pt x="1" y="1655"/>
                  </a:lnTo>
                  <a:lnTo>
                    <a:pt x="1" y="3069"/>
                  </a:lnTo>
                  <a:lnTo>
                    <a:pt x="1" y="3700"/>
                  </a:lnTo>
                  <a:lnTo>
                    <a:pt x="884" y="4647"/>
                  </a:lnTo>
                  <a:lnTo>
                    <a:pt x="2677" y="3915"/>
                  </a:lnTo>
                  <a:lnTo>
                    <a:pt x="3157" y="1731"/>
                  </a:lnTo>
                  <a:lnTo>
                    <a:pt x="3157" y="544"/>
                  </a:lnTo>
                  <a:lnTo>
                    <a:pt x="1288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4"/>
            <p:cNvSpPr/>
            <p:nvPr/>
          </p:nvSpPr>
          <p:spPr>
            <a:xfrm>
              <a:off x="3320050" y="2144525"/>
              <a:ext cx="94725" cy="134825"/>
            </a:xfrm>
            <a:custGeom>
              <a:rect b="b" l="l" r="r" t="t"/>
              <a:pathLst>
                <a:path extrusionOk="0" h="5393" w="3789">
                  <a:moveTo>
                    <a:pt x="1718" y="720"/>
                  </a:moveTo>
                  <a:lnTo>
                    <a:pt x="3158" y="1150"/>
                  </a:lnTo>
                  <a:lnTo>
                    <a:pt x="3158" y="2059"/>
                  </a:lnTo>
                  <a:lnTo>
                    <a:pt x="2728" y="4054"/>
                  </a:lnTo>
                  <a:lnTo>
                    <a:pt x="1289" y="4647"/>
                  </a:lnTo>
                  <a:lnTo>
                    <a:pt x="632" y="3953"/>
                  </a:lnTo>
                  <a:lnTo>
                    <a:pt x="632" y="2122"/>
                  </a:lnTo>
                  <a:lnTo>
                    <a:pt x="1718" y="720"/>
                  </a:lnTo>
                  <a:close/>
                  <a:moveTo>
                    <a:pt x="1491" y="0"/>
                  </a:moveTo>
                  <a:lnTo>
                    <a:pt x="1" y="1907"/>
                  </a:lnTo>
                  <a:lnTo>
                    <a:pt x="1" y="4193"/>
                  </a:lnTo>
                  <a:lnTo>
                    <a:pt x="1125" y="5392"/>
                  </a:lnTo>
                  <a:lnTo>
                    <a:pt x="3271" y="4508"/>
                  </a:lnTo>
                  <a:lnTo>
                    <a:pt x="3789" y="2160"/>
                  </a:lnTo>
                  <a:lnTo>
                    <a:pt x="3789" y="682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4"/>
            <p:cNvSpPr/>
            <p:nvPr/>
          </p:nvSpPr>
          <p:spPr>
            <a:xfrm>
              <a:off x="3404025" y="2057075"/>
              <a:ext cx="144925" cy="252250"/>
            </a:xfrm>
            <a:custGeom>
              <a:rect b="b" l="l" r="r" t="t"/>
              <a:pathLst>
                <a:path extrusionOk="0" h="10090" w="5797">
                  <a:moveTo>
                    <a:pt x="2602" y="1"/>
                  </a:moveTo>
                  <a:lnTo>
                    <a:pt x="834" y="443"/>
                  </a:lnTo>
                  <a:lnTo>
                    <a:pt x="1" y="1680"/>
                  </a:lnTo>
                  <a:lnTo>
                    <a:pt x="2097" y="4408"/>
                  </a:lnTo>
                  <a:lnTo>
                    <a:pt x="2311" y="6201"/>
                  </a:lnTo>
                  <a:lnTo>
                    <a:pt x="746" y="7703"/>
                  </a:lnTo>
                  <a:lnTo>
                    <a:pt x="746" y="10090"/>
                  </a:lnTo>
                  <a:lnTo>
                    <a:pt x="5796" y="9155"/>
                  </a:lnTo>
                  <a:lnTo>
                    <a:pt x="5796" y="7564"/>
                  </a:lnTo>
                  <a:lnTo>
                    <a:pt x="4837" y="5266"/>
                  </a:lnTo>
                  <a:lnTo>
                    <a:pt x="2728" y="2753"/>
                  </a:lnTo>
                  <a:lnTo>
                    <a:pt x="3700" y="1213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54"/>
            <p:cNvSpPr/>
            <p:nvPr/>
          </p:nvSpPr>
          <p:spPr>
            <a:xfrm>
              <a:off x="3394250" y="2048250"/>
              <a:ext cx="162600" cy="270550"/>
            </a:xfrm>
            <a:custGeom>
              <a:rect b="b" l="l" r="r" t="t"/>
              <a:pathLst>
                <a:path extrusionOk="0" h="10822" w="6504">
                  <a:moveTo>
                    <a:pt x="2879" y="707"/>
                  </a:moveTo>
                  <a:lnTo>
                    <a:pt x="3687" y="1604"/>
                  </a:lnTo>
                  <a:lnTo>
                    <a:pt x="2728" y="3132"/>
                  </a:lnTo>
                  <a:lnTo>
                    <a:pt x="4950" y="5783"/>
                  </a:lnTo>
                  <a:lnTo>
                    <a:pt x="5872" y="7980"/>
                  </a:lnTo>
                  <a:lnTo>
                    <a:pt x="5872" y="9243"/>
                  </a:lnTo>
                  <a:lnTo>
                    <a:pt x="1452" y="10064"/>
                  </a:lnTo>
                  <a:lnTo>
                    <a:pt x="1452" y="8195"/>
                  </a:lnTo>
                  <a:lnTo>
                    <a:pt x="3031" y="6667"/>
                  </a:lnTo>
                  <a:lnTo>
                    <a:pt x="2791" y="4634"/>
                  </a:lnTo>
                  <a:lnTo>
                    <a:pt x="783" y="2008"/>
                  </a:lnTo>
                  <a:lnTo>
                    <a:pt x="1414" y="1061"/>
                  </a:lnTo>
                  <a:lnTo>
                    <a:pt x="2879" y="707"/>
                  </a:lnTo>
                  <a:close/>
                  <a:moveTo>
                    <a:pt x="3094" y="0"/>
                  </a:moveTo>
                  <a:lnTo>
                    <a:pt x="1023" y="505"/>
                  </a:lnTo>
                  <a:lnTo>
                    <a:pt x="0" y="2046"/>
                  </a:lnTo>
                  <a:lnTo>
                    <a:pt x="2172" y="4887"/>
                  </a:lnTo>
                  <a:lnTo>
                    <a:pt x="2361" y="6440"/>
                  </a:lnTo>
                  <a:lnTo>
                    <a:pt x="821" y="7917"/>
                  </a:lnTo>
                  <a:lnTo>
                    <a:pt x="821" y="10822"/>
                  </a:lnTo>
                  <a:lnTo>
                    <a:pt x="6503" y="9774"/>
                  </a:lnTo>
                  <a:lnTo>
                    <a:pt x="6503" y="7917"/>
                  </a:lnTo>
                  <a:lnTo>
                    <a:pt x="5506" y="5493"/>
                  </a:lnTo>
                  <a:lnTo>
                    <a:pt x="3498" y="3094"/>
                  </a:lnTo>
                  <a:lnTo>
                    <a:pt x="4470" y="1541"/>
                  </a:lnTo>
                  <a:lnTo>
                    <a:pt x="309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54"/>
            <p:cNvSpPr/>
            <p:nvPr/>
          </p:nvSpPr>
          <p:spPr>
            <a:xfrm>
              <a:off x="3658775" y="1084500"/>
              <a:ext cx="236775" cy="215300"/>
            </a:xfrm>
            <a:custGeom>
              <a:rect b="b" l="l" r="r" t="t"/>
              <a:pathLst>
                <a:path extrusionOk="0" h="8612" w="9471">
                  <a:moveTo>
                    <a:pt x="3498" y="0"/>
                  </a:moveTo>
                  <a:lnTo>
                    <a:pt x="1907" y="972"/>
                  </a:lnTo>
                  <a:lnTo>
                    <a:pt x="1907" y="1692"/>
                  </a:lnTo>
                  <a:lnTo>
                    <a:pt x="1" y="2273"/>
                  </a:lnTo>
                  <a:lnTo>
                    <a:pt x="2173" y="5026"/>
                  </a:lnTo>
                  <a:lnTo>
                    <a:pt x="3801" y="6162"/>
                  </a:lnTo>
                  <a:lnTo>
                    <a:pt x="3271" y="6970"/>
                  </a:lnTo>
                  <a:lnTo>
                    <a:pt x="5254" y="8612"/>
                  </a:lnTo>
                  <a:lnTo>
                    <a:pt x="6327" y="4028"/>
                  </a:lnTo>
                  <a:lnTo>
                    <a:pt x="7488" y="5278"/>
                  </a:lnTo>
                  <a:lnTo>
                    <a:pt x="7122" y="7046"/>
                  </a:lnTo>
                  <a:lnTo>
                    <a:pt x="8537" y="7046"/>
                  </a:lnTo>
                  <a:lnTo>
                    <a:pt x="9471" y="5177"/>
                  </a:lnTo>
                  <a:lnTo>
                    <a:pt x="6150" y="2513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4"/>
            <p:cNvSpPr/>
            <p:nvPr/>
          </p:nvSpPr>
          <p:spPr>
            <a:xfrm>
              <a:off x="3645200" y="1074400"/>
              <a:ext cx="260450" cy="239600"/>
            </a:xfrm>
            <a:custGeom>
              <a:rect b="b" l="l" r="r" t="t"/>
              <a:pathLst>
                <a:path extrusionOk="0" h="9584" w="10418">
                  <a:moveTo>
                    <a:pt x="4003" y="796"/>
                  </a:moveTo>
                  <a:lnTo>
                    <a:pt x="6491" y="3157"/>
                  </a:lnTo>
                  <a:lnTo>
                    <a:pt x="9610" y="5670"/>
                  </a:lnTo>
                  <a:lnTo>
                    <a:pt x="8878" y="7134"/>
                  </a:lnTo>
                  <a:lnTo>
                    <a:pt x="8057" y="7134"/>
                  </a:lnTo>
                  <a:lnTo>
                    <a:pt x="8372" y="5581"/>
                  </a:lnTo>
                  <a:lnTo>
                    <a:pt x="6693" y="3788"/>
                  </a:lnTo>
                  <a:lnTo>
                    <a:pt x="5607" y="8460"/>
                  </a:lnTo>
                  <a:lnTo>
                    <a:pt x="4231" y="7324"/>
                  </a:lnTo>
                  <a:lnTo>
                    <a:pt x="4774" y="6478"/>
                  </a:lnTo>
                  <a:lnTo>
                    <a:pt x="2943" y="5202"/>
                  </a:lnTo>
                  <a:lnTo>
                    <a:pt x="1074" y="2841"/>
                  </a:lnTo>
                  <a:lnTo>
                    <a:pt x="2779" y="2323"/>
                  </a:lnTo>
                  <a:lnTo>
                    <a:pt x="2779" y="1553"/>
                  </a:lnTo>
                  <a:lnTo>
                    <a:pt x="4003" y="796"/>
                  </a:lnTo>
                  <a:close/>
                  <a:moveTo>
                    <a:pt x="4092" y="0"/>
                  </a:moveTo>
                  <a:lnTo>
                    <a:pt x="2147" y="1200"/>
                  </a:lnTo>
                  <a:lnTo>
                    <a:pt x="2147" y="1856"/>
                  </a:lnTo>
                  <a:lnTo>
                    <a:pt x="1" y="2513"/>
                  </a:lnTo>
                  <a:lnTo>
                    <a:pt x="2476" y="5632"/>
                  </a:lnTo>
                  <a:lnTo>
                    <a:pt x="3915" y="6654"/>
                  </a:lnTo>
                  <a:lnTo>
                    <a:pt x="3397" y="7437"/>
                  </a:lnTo>
                  <a:lnTo>
                    <a:pt x="5986" y="9584"/>
                  </a:lnTo>
                  <a:lnTo>
                    <a:pt x="7047" y="5076"/>
                  </a:lnTo>
                  <a:lnTo>
                    <a:pt x="7691" y="5771"/>
                  </a:lnTo>
                  <a:lnTo>
                    <a:pt x="7274" y="7778"/>
                  </a:lnTo>
                  <a:lnTo>
                    <a:pt x="9269" y="7778"/>
                  </a:lnTo>
                  <a:lnTo>
                    <a:pt x="10418" y="5505"/>
                  </a:lnTo>
                  <a:lnTo>
                    <a:pt x="6908" y="2690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4"/>
            <p:cNvSpPr/>
            <p:nvPr/>
          </p:nvSpPr>
          <p:spPr>
            <a:xfrm>
              <a:off x="3780950" y="1045975"/>
              <a:ext cx="134825" cy="91250"/>
            </a:xfrm>
            <a:custGeom>
              <a:rect b="b" l="l" r="r" t="t"/>
              <a:pathLst>
                <a:path extrusionOk="0" h="3650" w="5393">
                  <a:moveTo>
                    <a:pt x="1175" y="1"/>
                  </a:moveTo>
                  <a:lnTo>
                    <a:pt x="0" y="1137"/>
                  </a:lnTo>
                  <a:lnTo>
                    <a:pt x="2235" y="2842"/>
                  </a:lnTo>
                  <a:lnTo>
                    <a:pt x="3612" y="3650"/>
                  </a:lnTo>
                  <a:lnTo>
                    <a:pt x="5392" y="1819"/>
                  </a:lnTo>
                  <a:lnTo>
                    <a:pt x="4584" y="329"/>
                  </a:lnTo>
                  <a:lnTo>
                    <a:pt x="3208" y="1"/>
                  </a:lnTo>
                  <a:lnTo>
                    <a:pt x="2703" y="1137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4"/>
            <p:cNvSpPr/>
            <p:nvPr/>
          </p:nvSpPr>
          <p:spPr>
            <a:xfrm>
              <a:off x="3768950" y="1035550"/>
              <a:ext cx="156600" cy="111475"/>
            </a:xfrm>
            <a:custGeom>
              <a:rect b="b" l="l" r="r" t="t"/>
              <a:pathLst>
                <a:path extrusionOk="0" h="4459" w="6264">
                  <a:moveTo>
                    <a:pt x="3864" y="784"/>
                  </a:moveTo>
                  <a:lnTo>
                    <a:pt x="4849" y="1011"/>
                  </a:lnTo>
                  <a:lnTo>
                    <a:pt x="5481" y="2185"/>
                  </a:lnTo>
                  <a:lnTo>
                    <a:pt x="4041" y="3663"/>
                  </a:lnTo>
                  <a:lnTo>
                    <a:pt x="2905" y="3006"/>
                  </a:lnTo>
                  <a:lnTo>
                    <a:pt x="960" y="1529"/>
                  </a:lnTo>
                  <a:lnTo>
                    <a:pt x="1680" y="834"/>
                  </a:lnTo>
                  <a:lnTo>
                    <a:pt x="3309" y="2046"/>
                  </a:lnTo>
                  <a:lnTo>
                    <a:pt x="3864" y="784"/>
                  </a:lnTo>
                  <a:close/>
                  <a:moveTo>
                    <a:pt x="1629" y="1"/>
                  </a:moveTo>
                  <a:lnTo>
                    <a:pt x="0" y="1579"/>
                  </a:lnTo>
                  <a:lnTo>
                    <a:pt x="2564" y="3524"/>
                  </a:lnTo>
                  <a:lnTo>
                    <a:pt x="4142" y="4458"/>
                  </a:lnTo>
                  <a:lnTo>
                    <a:pt x="6264" y="2299"/>
                  </a:lnTo>
                  <a:lnTo>
                    <a:pt x="5279" y="468"/>
                  </a:lnTo>
                  <a:lnTo>
                    <a:pt x="3511" y="51"/>
                  </a:lnTo>
                  <a:lnTo>
                    <a:pt x="3056" y="1062"/>
                  </a:lnTo>
                  <a:lnTo>
                    <a:pt x="1629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54"/>
            <p:cNvSpPr/>
            <p:nvPr/>
          </p:nvSpPr>
          <p:spPr>
            <a:xfrm>
              <a:off x="3098775" y="1751200"/>
              <a:ext cx="166375" cy="133550"/>
            </a:xfrm>
            <a:custGeom>
              <a:rect b="b" l="l" r="r" t="t"/>
              <a:pathLst>
                <a:path extrusionOk="0" h="5342" w="6655">
                  <a:moveTo>
                    <a:pt x="5619" y="0"/>
                  </a:moveTo>
                  <a:lnTo>
                    <a:pt x="4205" y="985"/>
                  </a:lnTo>
                  <a:lnTo>
                    <a:pt x="2475" y="1869"/>
                  </a:lnTo>
                  <a:lnTo>
                    <a:pt x="1288" y="404"/>
                  </a:lnTo>
                  <a:lnTo>
                    <a:pt x="0" y="1856"/>
                  </a:lnTo>
                  <a:lnTo>
                    <a:pt x="341" y="2829"/>
                  </a:lnTo>
                  <a:lnTo>
                    <a:pt x="341" y="4028"/>
                  </a:lnTo>
                  <a:lnTo>
                    <a:pt x="2766" y="5341"/>
                  </a:lnTo>
                  <a:lnTo>
                    <a:pt x="4963" y="4369"/>
                  </a:lnTo>
                  <a:lnTo>
                    <a:pt x="6655" y="2854"/>
                  </a:lnTo>
                  <a:lnTo>
                    <a:pt x="6655" y="1515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54"/>
            <p:cNvSpPr/>
            <p:nvPr/>
          </p:nvSpPr>
          <p:spPr>
            <a:xfrm>
              <a:off x="3089925" y="1740150"/>
              <a:ext cx="182800" cy="153450"/>
            </a:xfrm>
            <a:custGeom>
              <a:rect b="b" l="l" r="r" t="t"/>
              <a:pathLst>
                <a:path extrusionOk="0" h="6138" w="7312">
                  <a:moveTo>
                    <a:pt x="5885" y="884"/>
                  </a:moveTo>
                  <a:lnTo>
                    <a:pt x="6693" y="2046"/>
                  </a:lnTo>
                  <a:lnTo>
                    <a:pt x="6693" y="3157"/>
                  </a:lnTo>
                  <a:lnTo>
                    <a:pt x="5140" y="4546"/>
                  </a:lnTo>
                  <a:lnTo>
                    <a:pt x="3132" y="5443"/>
                  </a:lnTo>
                  <a:lnTo>
                    <a:pt x="1011" y="4281"/>
                  </a:lnTo>
                  <a:lnTo>
                    <a:pt x="1011" y="3271"/>
                  </a:lnTo>
                  <a:lnTo>
                    <a:pt x="708" y="2374"/>
                  </a:lnTo>
                  <a:lnTo>
                    <a:pt x="1630" y="1339"/>
                  </a:lnTo>
                  <a:lnTo>
                    <a:pt x="2741" y="2715"/>
                  </a:lnTo>
                  <a:lnTo>
                    <a:pt x="4698" y="1705"/>
                  </a:lnTo>
                  <a:lnTo>
                    <a:pt x="5885" y="884"/>
                  </a:lnTo>
                  <a:close/>
                  <a:moveTo>
                    <a:pt x="6049" y="0"/>
                  </a:moveTo>
                  <a:lnTo>
                    <a:pt x="4395" y="1162"/>
                  </a:lnTo>
                  <a:lnTo>
                    <a:pt x="2918" y="1920"/>
                  </a:lnTo>
                  <a:lnTo>
                    <a:pt x="1655" y="366"/>
                  </a:lnTo>
                  <a:lnTo>
                    <a:pt x="1" y="2235"/>
                  </a:lnTo>
                  <a:lnTo>
                    <a:pt x="380" y="3334"/>
                  </a:lnTo>
                  <a:lnTo>
                    <a:pt x="380" y="4660"/>
                  </a:lnTo>
                  <a:lnTo>
                    <a:pt x="3094" y="6137"/>
                  </a:lnTo>
                  <a:lnTo>
                    <a:pt x="5443" y="5102"/>
                  </a:lnTo>
                  <a:lnTo>
                    <a:pt x="7312" y="3435"/>
                  </a:lnTo>
                  <a:lnTo>
                    <a:pt x="7312" y="1856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54"/>
            <p:cNvSpPr/>
            <p:nvPr/>
          </p:nvSpPr>
          <p:spPr>
            <a:xfrm>
              <a:off x="3793250" y="2636350"/>
              <a:ext cx="57175" cy="35700"/>
            </a:xfrm>
            <a:custGeom>
              <a:rect b="b" l="l" r="r" t="t"/>
              <a:pathLst>
                <a:path extrusionOk="0" h="1428" w="2287">
                  <a:moveTo>
                    <a:pt x="1743" y="0"/>
                  </a:moveTo>
                  <a:lnTo>
                    <a:pt x="1" y="480"/>
                  </a:lnTo>
                  <a:lnTo>
                    <a:pt x="2286" y="1427"/>
                  </a:lnTo>
                  <a:lnTo>
                    <a:pt x="2286" y="1427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4"/>
            <p:cNvSpPr/>
            <p:nvPr/>
          </p:nvSpPr>
          <p:spPr>
            <a:xfrm>
              <a:off x="3768950" y="2626875"/>
              <a:ext cx="95675" cy="59375"/>
            </a:xfrm>
            <a:custGeom>
              <a:rect b="b" l="l" r="r" t="t"/>
              <a:pathLst>
                <a:path extrusionOk="0" h="2375" w="3827">
                  <a:moveTo>
                    <a:pt x="2526" y="758"/>
                  </a:moveTo>
                  <a:lnTo>
                    <a:pt x="2703" y="1238"/>
                  </a:lnTo>
                  <a:lnTo>
                    <a:pt x="1958" y="922"/>
                  </a:lnTo>
                  <a:lnTo>
                    <a:pt x="2526" y="758"/>
                  </a:lnTo>
                  <a:close/>
                  <a:moveTo>
                    <a:pt x="2905" y="0"/>
                  </a:moveTo>
                  <a:lnTo>
                    <a:pt x="0" y="796"/>
                  </a:lnTo>
                  <a:lnTo>
                    <a:pt x="3826" y="2374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54"/>
            <p:cNvSpPr/>
            <p:nvPr/>
          </p:nvSpPr>
          <p:spPr>
            <a:xfrm>
              <a:off x="3702975" y="2517025"/>
              <a:ext cx="43275" cy="68200"/>
            </a:xfrm>
            <a:custGeom>
              <a:rect b="b" l="l" r="r" t="t"/>
              <a:pathLst>
                <a:path extrusionOk="0" h="2728" w="1731">
                  <a:moveTo>
                    <a:pt x="733" y="0"/>
                  </a:moveTo>
                  <a:cubicBezTo>
                    <a:pt x="493" y="164"/>
                    <a:pt x="0" y="1288"/>
                    <a:pt x="0" y="1288"/>
                  </a:cubicBezTo>
                  <a:lnTo>
                    <a:pt x="695" y="2728"/>
                  </a:lnTo>
                  <a:lnTo>
                    <a:pt x="1730" y="2728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54"/>
            <p:cNvSpPr/>
            <p:nvPr/>
          </p:nvSpPr>
          <p:spPr>
            <a:xfrm>
              <a:off x="3694450" y="2505025"/>
              <a:ext cx="62850" cy="88100"/>
            </a:xfrm>
            <a:custGeom>
              <a:rect b="b" l="l" r="r" t="t"/>
              <a:pathLst>
                <a:path extrusionOk="0" h="3524" w="2514">
                  <a:moveTo>
                    <a:pt x="973" y="1162"/>
                  </a:moveTo>
                  <a:lnTo>
                    <a:pt x="1604" y="2892"/>
                  </a:lnTo>
                  <a:lnTo>
                    <a:pt x="1225" y="2892"/>
                  </a:lnTo>
                  <a:lnTo>
                    <a:pt x="682" y="1756"/>
                  </a:lnTo>
                  <a:cubicBezTo>
                    <a:pt x="771" y="1554"/>
                    <a:pt x="884" y="1352"/>
                    <a:pt x="973" y="1162"/>
                  </a:cubicBezTo>
                  <a:close/>
                  <a:moveTo>
                    <a:pt x="1238" y="0"/>
                  </a:moveTo>
                  <a:lnTo>
                    <a:pt x="897" y="215"/>
                  </a:lnTo>
                  <a:cubicBezTo>
                    <a:pt x="619" y="405"/>
                    <a:pt x="253" y="1187"/>
                    <a:pt x="51" y="1642"/>
                  </a:cubicBezTo>
                  <a:lnTo>
                    <a:pt x="1" y="1768"/>
                  </a:lnTo>
                  <a:lnTo>
                    <a:pt x="834" y="3523"/>
                  </a:lnTo>
                  <a:lnTo>
                    <a:pt x="2513" y="3523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4"/>
            <p:cNvSpPr/>
            <p:nvPr/>
          </p:nvSpPr>
          <p:spPr>
            <a:xfrm>
              <a:off x="3696975" y="2570375"/>
              <a:ext cx="25275" cy="78000"/>
            </a:xfrm>
            <a:custGeom>
              <a:rect b="b" l="l" r="r" t="t"/>
              <a:pathLst>
                <a:path extrusionOk="0" h="3120" w="1011">
                  <a:moveTo>
                    <a:pt x="455" y="0"/>
                  </a:moveTo>
                  <a:lnTo>
                    <a:pt x="1" y="1402"/>
                  </a:lnTo>
                  <a:lnTo>
                    <a:pt x="581" y="3119"/>
                  </a:lnTo>
                  <a:lnTo>
                    <a:pt x="1011" y="3119"/>
                  </a:lnTo>
                  <a:lnTo>
                    <a:pt x="1011" y="278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54"/>
            <p:cNvSpPr/>
            <p:nvPr/>
          </p:nvSpPr>
          <p:spPr>
            <a:xfrm>
              <a:off x="3688775" y="2563750"/>
              <a:ext cx="43275" cy="92500"/>
            </a:xfrm>
            <a:custGeom>
              <a:rect b="b" l="l" r="r" t="t"/>
              <a:pathLst>
                <a:path extrusionOk="0" h="3700" w="1731">
                  <a:moveTo>
                    <a:pt x="1023" y="846"/>
                  </a:moveTo>
                  <a:lnTo>
                    <a:pt x="1074" y="871"/>
                  </a:lnTo>
                  <a:lnTo>
                    <a:pt x="1074" y="2765"/>
                  </a:lnTo>
                  <a:lnTo>
                    <a:pt x="695" y="1755"/>
                  </a:lnTo>
                  <a:lnTo>
                    <a:pt x="1023" y="846"/>
                  </a:lnTo>
                  <a:close/>
                  <a:moveTo>
                    <a:pt x="632" y="0"/>
                  </a:moveTo>
                  <a:lnTo>
                    <a:pt x="0" y="1755"/>
                  </a:lnTo>
                  <a:lnTo>
                    <a:pt x="720" y="3700"/>
                  </a:lnTo>
                  <a:lnTo>
                    <a:pt x="1730" y="3700"/>
                  </a:lnTo>
                  <a:lnTo>
                    <a:pt x="1730" y="493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54"/>
            <p:cNvSpPr/>
            <p:nvPr/>
          </p:nvSpPr>
          <p:spPr>
            <a:xfrm>
              <a:off x="4360850" y="1623350"/>
              <a:ext cx="47375" cy="27475"/>
            </a:xfrm>
            <a:custGeom>
              <a:rect b="b" l="l" r="r" t="t"/>
              <a:pathLst>
                <a:path extrusionOk="0" h="1099" w="1895">
                  <a:moveTo>
                    <a:pt x="0" y="0"/>
                  </a:moveTo>
                  <a:lnTo>
                    <a:pt x="556" y="1099"/>
                  </a:lnTo>
                  <a:lnTo>
                    <a:pt x="1326" y="947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4"/>
            <p:cNvSpPr/>
            <p:nvPr/>
          </p:nvSpPr>
          <p:spPr>
            <a:xfrm>
              <a:off x="4347900" y="1615450"/>
              <a:ext cx="74200" cy="44550"/>
            </a:xfrm>
            <a:custGeom>
              <a:rect b="b" l="l" r="r" t="t"/>
              <a:pathLst>
                <a:path extrusionOk="0" h="1782" w="2968">
                  <a:moveTo>
                    <a:pt x="1857" y="632"/>
                  </a:moveTo>
                  <a:lnTo>
                    <a:pt x="1642" y="973"/>
                  </a:lnTo>
                  <a:lnTo>
                    <a:pt x="1238" y="1061"/>
                  </a:lnTo>
                  <a:lnTo>
                    <a:pt x="1023" y="632"/>
                  </a:lnTo>
                  <a:close/>
                  <a:moveTo>
                    <a:pt x="0" y="1"/>
                  </a:moveTo>
                  <a:lnTo>
                    <a:pt x="897" y="1781"/>
                  </a:lnTo>
                  <a:lnTo>
                    <a:pt x="2046" y="1541"/>
                  </a:lnTo>
                  <a:lnTo>
                    <a:pt x="2968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54"/>
            <p:cNvSpPr/>
            <p:nvPr/>
          </p:nvSpPr>
          <p:spPr>
            <a:xfrm>
              <a:off x="2445000" y="785850"/>
              <a:ext cx="922425" cy="1196450"/>
            </a:xfrm>
            <a:custGeom>
              <a:rect b="b" l="l" r="r" t="t"/>
              <a:pathLst>
                <a:path extrusionOk="0" h="47858" w="36897">
                  <a:moveTo>
                    <a:pt x="27288" y="1"/>
                  </a:moveTo>
                  <a:lnTo>
                    <a:pt x="21921" y="2324"/>
                  </a:lnTo>
                  <a:lnTo>
                    <a:pt x="20027" y="2375"/>
                  </a:lnTo>
                  <a:lnTo>
                    <a:pt x="19396" y="4067"/>
                  </a:lnTo>
                  <a:lnTo>
                    <a:pt x="20179" y="6378"/>
                  </a:lnTo>
                  <a:lnTo>
                    <a:pt x="18600" y="6378"/>
                  </a:lnTo>
                  <a:lnTo>
                    <a:pt x="18285" y="4016"/>
                  </a:lnTo>
                  <a:lnTo>
                    <a:pt x="17262" y="3625"/>
                  </a:lnTo>
                  <a:lnTo>
                    <a:pt x="16782" y="5203"/>
                  </a:lnTo>
                  <a:lnTo>
                    <a:pt x="15620" y="4850"/>
                  </a:lnTo>
                  <a:lnTo>
                    <a:pt x="15305" y="3006"/>
                  </a:lnTo>
                  <a:lnTo>
                    <a:pt x="13411" y="3322"/>
                  </a:lnTo>
                  <a:lnTo>
                    <a:pt x="11277" y="4105"/>
                  </a:lnTo>
                  <a:lnTo>
                    <a:pt x="9698" y="5683"/>
                  </a:lnTo>
                  <a:lnTo>
                    <a:pt x="7489" y="6163"/>
                  </a:lnTo>
                  <a:lnTo>
                    <a:pt x="6150" y="7893"/>
                  </a:lnTo>
                  <a:lnTo>
                    <a:pt x="6933" y="9080"/>
                  </a:lnTo>
                  <a:lnTo>
                    <a:pt x="5355" y="10418"/>
                  </a:lnTo>
                  <a:lnTo>
                    <a:pt x="2678" y="11529"/>
                  </a:lnTo>
                  <a:lnTo>
                    <a:pt x="784" y="11883"/>
                  </a:lnTo>
                  <a:lnTo>
                    <a:pt x="1251" y="13575"/>
                  </a:lnTo>
                  <a:lnTo>
                    <a:pt x="2678" y="13726"/>
                  </a:lnTo>
                  <a:lnTo>
                    <a:pt x="3069" y="14598"/>
                  </a:lnTo>
                  <a:lnTo>
                    <a:pt x="1" y="14838"/>
                  </a:lnTo>
                  <a:lnTo>
                    <a:pt x="1" y="16176"/>
                  </a:lnTo>
                  <a:lnTo>
                    <a:pt x="1731" y="17363"/>
                  </a:lnTo>
                  <a:cubicBezTo>
                    <a:pt x="1731" y="17363"/>
                    <a:pt x="1944" y="16942"/>
                    <a:pt x="2599" y="16942"/>
                  </a:cubicBezTo>
                  <a:cubicBezTo>
                    <a:pt x="2926" y="16942"/>
                    <a:pt x="3364" y="17047"/>
                    <a:pt x="3940" y="17363"/>
                  </a:cubicBezTo>
                  <a:cubicBezTo>
                    <a:pt x="5683" y="18310"/>
                    <a:pt x="5759" y="18310"/>
                    <a:pt x="5759" y="18310"/>
                  </a:cubicBezTo>
                  <a:lnTo>
                    <a:pt x="7337" y="21378"/>
                  </a:lnTo>
                  <a:lnTo>
                    <a:pt x="6946" y="25331"/>
                  </a:lnTo>
                  <a:lnTo>
                    <a:pt x="6946" y="29434"/>
                  </a:lnTo>
                  <a:lnTo>
                    <a:pt x="8436" y="29902"/>
                  </a:lnTo>
                  <a:lnTo>
                    <a:pt x="7615" y="31164"/>
                  </a:lnTo>
                  <a:lnTo>
                    <a:pt x="5683" y="30849"/>
                  </a:lnTo>
                  <a:lnTo>
                    <a:pt x="5683" y="33223"/>
                  </a:lnTo>
                  <a:lnTo>
                    <a:pt x="7173" y="34321"/>
                  </a:lnTo>
                  <a:lnTo>
                    <a:pt x="6074" y="36695"/>
                  </a:lnTo>
                  <a:lnTo>
                    <a:pt x="6541" y="40546"/>
                  </a:lnTo>
                  <a:lnTo>
                    <a:pt x="7135" y="43463"/>
                  </a:lnTo>
                  <a:lnTo>
                    <a:pt x="7627" y="46153"/>
                  </a:lnTo>
                  <a:lnTo>
                    <a:pt x="9218" y="45913"/>
                  </a:lnTo>
                  <a:lnTo>
                    <a:pt x="10885" y="47857"/>
                  </a:lnTo>
                  <a:lnTo>
                    <a:pt x="12186" y="45647"/>
                  </a:lnTo>
                  <a:lnTo>
                    <a:pt x="13310" y="42175"/>
                  </a:lnTo>
                  <a:lnTo>
                    <a:pt x="14812" y="39776"/>
                  </a:lnTo>
                  <a:lnTo>
                    <a:pt x="16946" y="39195"/>
                  </a:lnTo>
                  <a:lnTo>
                    <a:pt x="20103" y="37857"/>
                  </a:lnTo>
                  <a:lnTo>
                    <a:pt x="21770" y="35798"/>
                  </a:lnTo>
                  <a:lnTo>
                    <a:pt x="24762" y="35407"/>
                  </a:lnTo>
                  <a:lnTo>
                    <a:pt x="28462" y="33071"/>
                  </a:lnTo>
                  <a:lnTo>
                    <a:pt x="26480" y="32869"/>
                  </a:lnTo>
                  <a:lnTo>
                    <a:pt x="25545" y="32869"/>
                  </a:lnTo>
                  <a:lnTo>
                    <a:pt x="26480" y="30659"/>
                  </a:lnTo>
                  <a:lnTo>
                    <a:pt x="28462" y="32478"/>
                  </a:lnTo>
                  <a:lnTo>
                    <a:pt x="29232" y="30735"/>
                  </a:lnTo>
                  <a:lnTo>
                    <a:pt x="28538" y="28487"/>
                  </a:lnTo>
                  <a:lnTo>
                    <a:pt x="28538" y="28487"/>
                  </a:lnTo>
                  <a:cubicBezTo>
                    <a:pt x="28538" y="28487"/>
                    <a:pt x="28571" y="28497"/>
                    <a:pt x="28628" y="28497"/>
                  </a:cubicBezTo>
                  <a:cubicBezTo>
                    <a:pt x="28850" y="28497"/>
                    <a:pt x="29441" y="28361"/>
                    <a:pt x="29952" y="27048"/>
                  </a:cubicBezTo>
                  <a:cubicBezTo>
                    <a:pt x="30176" y="26473"/>
                    <a:pt x="30217" y="26354"/>
                    <a:pt x="30211" y="26354"/>
                  </a:cubicBezTo>
                  <a:lnTo>
                    <a:pt x="30211" y="26354"/>
                  </a:lnTo>
                  <a:cubicBezTo>
                    <a:pt x="30207" y="26354"/>
                    <a:pt x="30180" y="26414"/>
                    <a:pt x="30178" y="26414"/>
                  </a:cubicBezTo>
                  <a:cubicBezTo>
                    <a:pt x="30175" y="26414"/>
                    <a:pt x="30241" y="26250"/>
                    <a:pt x="30596" y="25381"/>
                  </a:cubicBezTo>
                  <a:cubicBezTo>
                    <a:pt x="31467" y="23260"/>
                    <a:pt x="31455" y="23247"/>
                    <a:pt x="31455" y="23247"/>
                  </a:cubicBezTo>
                  <a:cubicBezTo>
                    <a:pt x="31455" y="23247"/>
                    <a:pt x="32086" y="23007"/>
                    <a:pt x="31455" y="21593"/>
                  </a:cubicBezTo>
                  <a:cubicBezTo>
                    <a:pt x="30823" y="20179"/>
                    <a:pt x="29876" y="20722"/>
                    <a:pt x="30823" y="20166"/>
                  </a:cubicBezTo>
                  <a:lnTo>
                    <a:pt x="31770" y="19623"/>
                  </a:lnTo>
                  <a:lnTo>
                    <a:pt x="32642" y="19068"/>
                  </a:lnTo>
                  <a:lnTo>
                    <a:pt x="32250" y="16694"/>
                  </a:lnTo>
                  <a:lnTo>
                    <a:pt x="32642" y="14042"/>
                  </a:lnTo>
                  <a:lnTo>
                    <a:pt x="34611" y="11858"/>
                  </a:lnTo>
                  <a:lnTo>
                    <a:pt x="36354" y="9762"/>
                  </a:lnTo>
                  <a:lnTo>
                    <a:pt x="36897" y="8032"/>
                  </a:lnTo>
                  <a:lnTo>
                    <a:pt x="34851" y="7085"/>
                  </a:lnTo>
                  <a:lnTo>
                    <a:pt x="32566" y="7943"/>
                  </a:lnTo>
                  <a:lnTo>
                    <a:pt x="30280" y="10090"/>
                  </a:lnTo>
                  <a:lnTo>
                    <a:pt x="31770" y="7451"/>
                  </a:lnTo>
                  <a:lnTo>
                    <a:pt x="31859" y="7009"/>
                  </a:lnTo>
                  <a:lnTo>
                    <a:pt x="27439" y="7009"/>
                  </a:lnTo>
                  <a:lnTo>
                    <a:pt x="27351" y="5986"/>
                  </a:lnTo>
                  <a:lnTo>
                    <a:pt x="29232" y="5759"/>
                  </a:lnTo>
                  <a:lnTo>
                    <a:pt x="31859" y="5759"/>
                  </a:lnTo>
                  <a:lnTo>
                    <a:pt x="31543" y="3625"/>
                  </a:lnTo>
                  <a:lnTo>
                    <a:pt x="30672" y="1655"/>
                  </a:lnTo>
                  <a:lnTo>
                    <a:pt x="27288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54"/>
            <p:cNvSpPr/>
            <p:nvPr/>
          </p:nvSpPr>
          <p:spPr>
            <a:xfrm>
              <a:off x="2437100" y="777350"/>
              <a:ext cx="939800" cy="1218525"/>
            </a:xfrm>
            <a:custGeom>
              <a:rect b="b" l="l" r="r" t="t"/>
              <a:pathLst>
                <a:path extrusionOk="0" h="48741" w="37592">
                  <a:moveTo>
                    <a:pt x="26909" y="31530"/>
                  </a:moveTo>
                  <a:lnTo>
                    <a:pt x="28601" y="33070"/>
                  </a:lnTo>
                  <a:lnTo>
                    <a:pt x="26796" y="32893"/>
                  </a:lnTo>
                  <a:lnTo>
                    <a:pt x="26341" y="32893"/>
                  </a:lnTo>
                  <a:lnTo>
                    <a:pt x="26909" y="31530"/>
                  </a:lnTo>
                  <a:close/>
                  <a:moveTo>
                    <a:pt x="27591" y="682"/>
                  </a:moveTo>
                  <a:lnTo>
                    <a:pt x="30748" y="2222"/>
                  </a:lnTo>
                  <a:lnTo>
                    <a:pt x="31543" y="4053"/>
                  </a:lnTo>
                  <a:lnTo>
                    <a:pt x="31809" y="5783"/>
                  </a:lnTo>
                  <a:lnTo>
                    <a:pt x="29498" y="5783"/>
                  </a:lnTo>
                  <a:lnTo>
                    <a:pt x="27339" y="6048"/>
                  </a:lnTo>
                  <a:lnTo>
                    <a:pt x="27465" y="7665"/>
                  </a:lnTo>
                  <a:lnTo>
                    <a:pt x="31796" y="7665"/>
                  </a:lnTo>
                  <a:lnTo>
                    <a:pt x="29321" y="12059"/>
                  </a:lnTo>
                  <a:lnTo>
                    <a:pt x="33046" y="8574"/>
                  </a:lnTo>
                  <a:lnTo>
                    <a:pt x="35155" y="7778"/>
                  </a:lnTo>
                  <a:lnTo>
                    <a:pt x="36834" y="8548"/>
                  </a:lnTo>
                  <a:lnTo>
                    <a:pt x="36380" y="9963"/>
                  </a:lnTo>
                  <a:lnTo>
                    <a:pt x="34700" y="11996"/>
                  </a:lnTo>
                  <a:lnTo>
                    <a:pt x="32667" y="14256"/>
                  </a:lnTo>
                  <a:lnTo>
                    <a:pt x="32250" y="17059"/>
                  </a:lnTo>
                  <a:lnTo>
                    <a:pt x="32617" y="19269"/>
                  </a:lnTo>
                  <a:lnTo>
                    <a:pt x="31935" y="19698"/>
                  </a:lnTo>
                  <a:cubicBezTo>
                    <a:pt x="31922" y="19711"/>
                    <a:pt x="31834" y="19761"/>
                    <a:pt x="30988" y="20254"/>
                  </a:cubicBezTo>
                  <a:cubicBezTo>
                    <a:pt x="30584" y="20494"/>
                    <a:pt x="30432" y="20582"/>
                    <a:pt x="30432" y="20809"/>
                  </a:cubicBezTo>
                  <a:cubicBezTo>
                    <a:pt x="30445" y="20986"/>
                    <a:pt x="30558" y="21125"/>
                    <a:pt x="30710" y="21188"/>
                  </a:cubicBezTo>
                  <a:cubicBezTo>
                    <a:pt x="30887" y="21289"/>
                    <a:pt x="31215" y="21466"/>
                    <a:pt x="31480" y="22072"/>
                  </a:cubicBezTo>
                  <a:cubicBezTo>
                    <a:pt x="31872" y="22943"/>
                    <a:pt x="31733" y="23259"/>
                    <a:pt x="31657" y="23309"/>
                  </a:cubicBezTo>
                  <a:lnTo>
                    <a:pt x="31455" y="23385"/>
                  </a:lnTo>
                  <a:lnTo>
                    <a:pt x="31455" y="23537"/>
                  </a:lnTo>
                  <a:cubicBezTo>
                    <a:pt x="31404" y="23676"/>
                    <a:pt x="31228" y="24118"/>
                    <a:pt x="30609" y="25620"/>
                  </a:cubicBezTo>
                  <a:cubicBezTo>
                    <a:pt x="30432" y="26062"/>
                    <a:pt x="30319" y="26353"/>
                    <a:pt x="30243" y="26555"/>
                  </a:cubicBezTo>
                  <a:lnTo>
                    <a:pt x="30218" y="26618"/>
                  </a:lnTo>
                  <a:cubicBezTo>
                    <a:pt x="30218" y="26618"/>
                    <a:pt x="30218" y="26630"/>
                    <a:pt x="30218" y="26630"/>
                  </a:cubicBezTo>
                  <a:cubicBezTo>
                    <a:pt x="30205" y="26681"/>
                    <a:pt x="30154" y="26832"/>
                    <a:pt x="29978" y="27287"/>
                  </a:cubicBezTo>
                  <a:cubicBezTo>
                    <a:pt x="29498" y="28499"/>
                    <a:pt x="29018" y="28537"/>
                    <a:pt x="28955" y="28537"/>
                  </a:cubicBezTo>
                  <a:lnTo>
                    <a:pt x="28399" y="28373"/>
                  </a:lnTo>
                  <a:lnTo>
                    <a:pt x="28399" y="28373"/>
                  </a:lnTo>
                  <a:lnTo>
                    <a:pt x="29220" y="31062"/>
                  </a:lnTo>
                  <a:lnTo>
                    <a:pt x="28677" y="32287"/>
                  </a:lnTo>
                  <a:lnTo>
                    <a:pt x="26682" y="30469"/>
                  </a:lnTo>
                  <a:lnTo>
                    <a:pt x="25394" y="33525"/>
                  </a:lnTo>
                  <a:lnTo>
                    <a:pt x="26758" y="33525"/>
                  </a:lnTo>
                  <a:lnTo>
                    <a:pt x="27844" y="33626"/>
                  </a:lnTo>
                  <a:lnTo>
                    <a:pt x="24977" y="35431"/>
                  </a:lnTo>
                  <a:lnTo>
                    <a:pt x="21922" y="35835"/>
                  </a:lnTo>
                  <a:lnTo>
                    <a:pt x="20230" y="37931"/>
                  </a:lnTo>
                  <a:lnTo>
                    <a:pt x="17199" y="39232"/>
                  </a:lnTo>
                  <a:lnTo>
                    <a:pt x="14939" y="39838"/>
                  </a:lnTo>
                  <a:lnTo>
                    <a:pt x="13360" y="42351"/>
                  </a:lnTo>
                  <a:lnTo>
                    <a:pt x="12211" y="45861"/>
                  </a:lnTo>
                  <a:lnTo>
                    <a:pt x="11163" y="47654"/>
                  </a:lnTo>
                  <a:lnTo>
                    <a:pt x="9661" y="45874"/>
                  </a:lnTo>
                  <a:lnTo>
                    <a:pt x="8209" y="46101"/>
                  </a:lnTo>
                  <a:lnTo>
                    <a:pt x="7767" y="43715"/>
                  </a:lnTo>
                  <a:lnTo>
                    <a:pt x="7173" y="40823"/>
                  </a:lnTo>
                  <a:lnTo>
                    <a:pt x="6719" y="37048"/>
                  </a:lnTo>
                  <a:lnTo>
                    <a:pt x="7893" y="34535"/>
                  </a:lnTo>
                  <a:lnTo>
                    <a:pt x="6315" y="33373"/>
                  </a:lnTo>
                  <a:lnTo>
                    <a:pt x="6315" y="31542"/>
                  </a:lnTo>
                  <a:lnTo>
                    <a:pt x="8082" y="31833"/>
                  </a:lnTo>
                  <a:lnTo>
                    <a:pt x="9244" y="30040"/>
                  </a:lnTo>
                  <a:lnTo>
                    <a:pt x="7577" y="29509"/>
                  </a:lnTo>
                  <a:lnTo>
                    <a:pt x="7577" y="25671"/>
                  </a:lnTo>
                  <a:lnTo>
                    <a:pt x="7981" y="21643"/>
                  </a:lnTo>
                  <a:lnTo>
                    <a:pt x="6277" y="18309"/>
                  </a:lnTo>
                  <a:lnTo>
                    <a:pt x="6125" y="18309"/>
                  </a:lnTo>
                  <a:cubicBezTo>
                    <a:pt x="6024" y="18271"/>
                    <a:pt x="5645" y="18082"/>
                    <a:pt x="4408" y="17413"/>
                  </a:cubicBezTo>
                  <a:cubicBezTo>
                    <a:pt x="3845" y="17104"/>
                    <a:pt x="3347" y="16952"/>
                    <a:pt x="2915" y="16952"/>
                  </a:cubicBezTo>
                  <a:cubicBezTo>
                    <a:pt x="2746" y="16952"/>
                    <a:pt x="2587" y="16975"/>
                    <a:pt x="2438" y="17021"/>
                  </a:cubicBezTo>
                  <a:cubicBezTo>
                    <a:pt x="2274" y="17072"/>
                    <a:pt x="2122" y="17147"/>
                    <a:pt x="1983" y="17261"/>
                  </a:cubicBezTo>
                  <a:lnTo>
                    <a:pt x="620" y="16339"/>
                  </a:lnTo>
                  <a:lnTo>
                    <a:pt x="620" y="15455"/>
                  </a:lnTo>
                  <a:lnTo>
                    <a:pt x="3852" y="15203"/>
                  </a:lnTo>
                  <a:lnTo>
                    <a:pt x="3208" y="13763"/>
                  </a:lnTo>
                  <a:lnTo>
                    <a:pt x="1819" y="13612"/>
                  </a:lnTo>
                  <a:lnTo>
                    <a:pt x="1504" y="12450"/>
                  </a:lnTo>
                  <a:lnTo>
                    <a:pt x="3057" y="12160"/>
                  </a:lnTo>
                  <a:lnTo>
                    <a:pt x="5797" y="11036"/>
                  </a:lnTo>
                  <a:lnTo>
                    <a:pt x="7678" y="9470"/>
                  </a:lnTo>
                  <a:lnTo>
                    <a:pt x="6857" y="8233"/>
                  </a:lnTo>
                  <a:lnTo>
                    <a:pt x="7994" y="6781"/>
                  </a:lnTo>
                  <a:lnTo>
                    <a:pt x="10178" y="6301"/>
                  </a:lnTo>
                  <a:lnTo>
                    <a:pt x="11769" y="4710"/>
                  </a:lnTo>
                  <a:lnTo>
                    <a:pt x="13777" y="3965"/>
                  </a:lnTo>
                  <a:lnTo>
                    <a:pt x="15355" y="3712"/>
                  </a:lnTo>
                  <a:lnTo>
                    <a:pt x="15646" y="5430"/>
                  </a:lnTo>
                  <a:lnTo>
                    <a:pt x="17325" y="5935"/>
                  </a:lnTo>
                  <a:lnTo>
                    <a:pt x="17792" y="4382"/>
                  </a:lnTo>
                  <a:lnTo>
                    <a:pt x="18323" y="4584"/>
                  </a:lnTo>
                  <a:lnTo>
                    <a:pt x="18651" y="7033"/>
                  </a:lnTo>
                  <a:lnTo>
                    <a:pt x="20949" y="7033"/>
                  </a:lnTo>
                  <a:lnTo>
                    <a:pt x="20053" y="4407"/>
                  </a:lnTo>
                  <a:lnTo>
                    <a:pt x="20570" y="3031"/>
                  </a:lnTo>
                  <a:lnTo>
                    <a:pt x="22250" y="2980"/>
                  </a:lnTo>
                  <a:lnTo>
                    <a:pt x="27591" y="682"/>
                  </a:lnTo>
                  <a:close/>
                  <a:moveTo>
                    <a:pt x="27604" y="0"/>
                  </a:moveTo>
                  <a:lnTo>
                    <a:pt x="22161" y="2361"/>
                  </a:lnTo>
                  <a:lnTo>
                    <a:pt x="20116" y="2424"/>
                  </a:lnTo>
                  <a:lnTo>
                    <a:pt x="19371" y="4407"/>
                  </a:lnTo>
                  <a:lnTo>
                    <a:pt x="20053" y="6415"/>
                  </a:lnTo>
                  <a:lnTo>
                    <a:pt x="19194" y="6415"/>
                  </a:lnTo>
                  <a:lnTo>
                    <a:pt x="18891" y="4142"/>
                  </a:lnTo>
                  <a:lnTo>
                    <a:pt x="17376" y="3548"/>
                  </a:lnTo>
                  <a:lnTo>
                    <a:pt x="16896" y="5152"/>
                  </a:lnTo>
                  <a:lnTo>
                    <a:pt x="16214" y="4937"/>
                  </a:lnTo>
                  <a:lnTo>
                    <a:pt x="15861" y="2993"/>
                  </a:lnTo>
                  <a:lnTo>
                    <a:pt x="13600" y="3359"/>
                  </a:lnTo>
                  <a:lnTo>
                    <a:pt x="11479" y="4154"/>
                  </a:lnTo>
                  <a:lnTo>
                    <a:pt x="9850" y="5733"/>
                  </a:lnTo>
                  <a:lnTo>
                    <a:pt x="7628" y="6200"/>
                  </a:lnTo>
                  <a:lnTo>
                    <a:pt x="6075" y="8208"/>
                  </a:lnTo>
                  <a:lnTo>
                    <a:pt x="6832" y="9344"/>
                  </a:lnTo>
                  <a:lnTo>
                    <a:pt x="5506" y="10480"/>
                  </a:lnTo>
                  <a:lnTo>
                    <a:pt x="2905" y="11541"/>
                  </a:lnTo>
                  <a:lnTo>
                    <a:pt x="708" y="11958"/>
                  </a:lnTo>
                  <a:lnTo>
                    <a:pt x="1339" y="14193"/>
                  </a:lnTo>
                  <a:lnTo>
                    <a:pt x="2792" y="14344"/>
                  </a:lnTo>
                  <a:lnTo>
                    <a:pt x="2918" y="14635"/>
                  </a:lnTo>
                  <a:lnTo>
                    <a:pt x="1" y="14862"/>
                  </a:lnTo>
                  <a:lnTo>
                    <a:pt x="1" y="16655"/>
                  </a:lnTo>
                  <a:lnTo>
                    <a:pt x="2173" y="18132"/>
                  </a:lnTo>
                  <a:lnTo>
                    <a:pt x="2337" y="17817"/>
                  </a:lnTo>
                  <a:cubicBezTo>
                    <a:pt x="2400" y="17716"/>
                    <a:pt x="2514" y="17640"/>
                    <a:pt x="2627" y="17615"/>
                  </a:cubicBezTo>
                  <a:cubicBezTo>
                    <a:pt x="2703" y="17592"/>
                    <a:pt x="2796" y="17576"/>
                    <a:pt x="2911" y="17576"/>
                  </a:cubicBezTo>
                  <a:cubicBezTo>
                    <a:pt x="3180" y="17576"/>
                    <a:pt x="3565" y="17663"/>
                    <a:pt x="4105" y="17956"/>
                  </a:cubicBezTo>
                  <a:cubicBezTo>
                    <a:pt x="5153" y="18536"/>
                    <a:pt x="5620" y="18764"/>
                    <a:pt x="5847" y="18865"/>
                  </a:cubicBezTo>
                  <a:lnTo>
                    <a:pt x="7325" y="21756"/>
                  </a:lnTo>
                  <a:lnTo>
                    <a:pt x="6933" y="25645"/>
                  </a:lnTo>
                  <a:lnTo>
                    <a:pt x="6933" y="29976"/>
                  </a:lnTo>
                  <a:lnTo>
                    <a:pt x="8259" y="30393"/>
                  </a:lnTo>
                  <a:lnTo>
                    <a:pt x="7767" y="31138"/>
                  </a:lnTo>
                  <a:lnTo>
                    <a:pt x="5671" y="30785"/>
                  </a:lnTo>
                  <a:lnTo>
                    <a:pt x="5671" y="33689"/>
                  </a:lnTo>
                  <a:lnTo>
                    <a:pt x="7097" y="34737"/>
                  </a:lnTo>
                  <a:lnTo>
                    <a:pt x="6062" y="36947"/>
                  </a:lnTo>
                  <a:lnTo>
                    <a:pt x="6554" y="40924"/>
                  </a:lnTo>
                  <a:lnTo>
                    <a:pt x="7148" y="43828"/>
                  </a:lnTo>
                  <a:lnTo>
                    <a:pt x="7691" y="46808"/>
                  </a:lnTo>
                  <a:lnTo>
                    <a:pt x="9408" y="46556"/>
                  </a:lnTo>
                  <a:lnTo>
                    <a:pt x="11252" y="48740"/>
                  </a:lnTo>
                  <a:lnTo>
                    <a:pt x="12780" y="46152"/>
                  </a:lnTo>
                  <a:lnTo>
                    <a:pt x="13916" y="42654"/>
                  </a:lnTo>
                  <a:lnTo>
                    <a:pt x="15343" y="40381"/>
                  </a:lnTo>
                  <a:lnTo>
                    <a:pt x="17388" y="39826"/>
                  </a:lnTo>
                  <a:lnTo>
                    <a:pt x="20621" y="38449"/>
                  </a:lnTo>
                  <a:lnTo>
                    <a:pt x="22250" y="36429"/>
                  </a:lnTo>
                  <a:lnTo>
                    <a:pt x="25116" y="36050"/>
                  </a:lnTo>
                  <a:lnTo>
                    <a:pt x="29738" y="33184"/>
                  </a:lnTo>
                  <a:lnTo>
                    <a:pt x="29005" y="33108"/>
                  </a:lnTo>
                  <a:lnTo>
                    <a:pt x="29877" y="31100"/>
                  </a:lnTo>
                  <a:lnTo>
                    <a:pt x="29270" y="29105"/>
                  </a:lnTo>
                  <a:cubicBezTo>
                    <a:pt x="29637" y="28979"/>
                    <a:pt x="30142" y="28600"/>
                    <a:pt x="30558" y="27514"/>
                  </a:cubicBezTo>
                  <a:cubicBezTo>
                    <a:pt x="30659" y="27274"/>
                    <a:pt x="30748" y="27022"/>
                    <a:pt x="30824" y="26782"/>
                  </a:cubicBezTo>
                  <a:lnTo>
                    <a:pt x="31202" y="25847"/>
                  </a:lnTo>
                  <a:cubicBezTo>
                    <a:pt x="31720" y="24585"/>
                    <a:pt x="31935" y="24054"/>
                    <a:pt x="32036" y="23815"/>
                  </a:cubicBezTo>
                  <a:cubicBezTo>
                    <a:pt x="32149" y="23726"/>
                    <a:pt x="32238" y="23600"/>
                    <a:pt x="32288" y="23474"/>
                  </a:cubicBezTo>
                  <a:cubicBezTo>
                    <a:pt x="32452" y="23070"/>
                    <a:pt x="32389" y="22514"/>
                    <a:pt x="32074" y="21807"/>
                  </a:cubicBezTo>
                  <a:cubicBezTo>
                    <a:pt x="31910" y="21403"/>
                    <a:pt x="31644" y="21062"/>
                    <a:pt x="31303" y="20797"/>
                  </a:cubicBezTo>
                  <a:cubicBezTo>
                    <a:pt x="31834" y="20494"/>
                    <a:pt x="32112" y="20329"/>
                    <a:pt x="32250" y="20228"/>
                  </a:cubicBezTo>
                  <a:lnTo>
                    <a:pt x="32263" y="20241"/>
                  </a:lnTo>
                  <a:lnTo>
                    <a:pt x="33311" y="19572"/>
                  </a:lnTo>
                  <a:lnTo>
                    <a:pt x="32894" y="17046"/>
                  </a:lnTo>
                  <a:lnTo>
                    <a:pt x="33261" y="14534"/>
                  </a:lnTo>
                  <a:lnTo>
                    <a:pt x="35167" y="12412"/>
                  </a:lnTo>
                  <a:lnTo>
                    <a:pt x="36897" y="10329"/>
                  </a:lnTo>
                  <a:lnTo>
                    <a:pt x="37592" y="8220"/>
                  </a:lnTo>
                  <a:lnTo>
                    <a:pt x="35167" y="7096"/>
                  </a:lnTo>
                  <a:lnTo>
                    <a:pt x="32756" y="8018"/>
                  </a:lnTo>
                  <a:lnTo>
                    <a:pt x="31872" y="8801"/>
                  </a:lnTo>
                  <a:lnTo>
                    <a:pt x="32364" y="7942"/>
                  </a:lnTo>
                  <a:lnTo>
                    <a:pt x="32541" y="7046"/>
                  </a:lnTo>
                  <a:lnTo>
                    <a:pt x="28046" y="7046"/>
                  </a:lnTo>
                  <a:lnTo>
                    <a:pt x="28008" y="6604"/>
                  </a:lnTo>
                  <a:lnTo>
                    <a:pt x="29536" y="6415"/>
                  </a:lnTo>
                  <a:lnTo>
                    <a:pt x="32541" y="6415"/>
                  </a:lnTo>
                  <a:lnTo>
                    <a:pt x="32162" y="3927"/>
                  </a:lnTo>
                  <a:lnTo>
                    <a:pt x="31228" y="1768"/>
                  </a:lnTo>
                  <a:lnTo>
                    <a:pt x="2760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54"/>
            <p:cNvSpPr/>
            <p:nvPr/>
          </p:nvSpPr>
          <p:spPr>
            <a:xfrm>
              <a:off x="2067150" y="740400"/>
              <a:ext cx="667350" cy="530050"/>
            </a:xfrm>
            <a:custGeom>
              <a:rect b="b" l="l" r="r" t="t"/>
              <a:pathLst>
                <a:path extrusionOk="0" h="21202" w="26694">
                  <a:moveTo>
                    <a:pt x="19218" y="1"/>
                  </a:moveTo>
                  <a:lnTo>
                    <a:pt x="14635" y="556"/>
                  </a:lnTo>
                  <a:lnTo>
                    <a:pt x="11415" y="1895"/>
                  </a:lnTo>
                  <a:lnTo>
                    <a:pt x="10228" y="3157"/>
                  </a:lnTo>
                  <a:lnTo>
                    <a:pt x="12122" y="5165"/>
                  </a:lnTo>
                  <a:lnTo>
                    <a:pt x="14016" y="6100"/>
                  </a:lnTo>
                  <a:lnTo>
                    <a:pt x="11099" y="6163"/>
                  </a:lnTo>
                  <a:lnTo>
                    <a:pt x="9041" y="4660"/>
                  </a:lnTo>
                  <a:lnTo>
                    <a:pt x="8814" y="2766"/>
                  </a:lnTo>
                  <a:lnTo>
                    <a:pt x="7627" y="2286"/>
                  </a:lnTo>
                  <a:lnTo>
                    <a:pt x="5190" y="6706"/>
                  </a:lnTo>
                  <a:lnTo>
                    <a:pt x="4786" y="9711"/>
                  </a:lnTo>
                  <a:lnTo>
                    <a:pt x="5733" y="11756"/>
                  </a:lnTo>
                  <a:lnTo>
                    <a:pt x="7627" y="12236"/>
                  </a:lnTo>
                  <a:lnTo>
                    <a:pt x="8650" y="13688"/>
                  </a:lnTo>
                  <a:lnTo>
                    <a:pt x="6288" y="13082"/>
                  </a:lnTo>
                  <a:lnTo>
                    <a:pt x="5101" y="14509"/>
                  </a:lnTo>
                  <a:lnTo>
                    <a:pt x="2816" y="14509"/>
                  </a:lnTo>
                  <a:lnTo>
                    <a:pt x="1642" y="14004"/>
                  </a:lnTo>
                  <a:lnTo>
                    <a:pt x="417" y="12741"/>
                  </a:lnTo>
                  <a:cubicBezTo>
                    <a:pt x="177" y="12905"/>
                    <a:pt x="0" y="14332"/>
                    <a:pt x="0" y="14332"/>
                  </a:cubicBezTo>
                  <a:lnTo>
                    <a:pt x="1212" y="15822"/>
                  </a:lnTo>
                  <a:lnTo>
                    <a:pt x="631" y="18007"/>
                  </a:lnTo>
                  <a:lnTo>
                    <a:pt x="51" y="19459"/>
                  </a:lnTo>
                  <a:lnTo>
                    <a:pt x="3914" y="20494"/>
                  </a:lnTo>
                  <a:lnTo>
                    <a:pt x="6566" y="21201"/>
                  </a:lnTo>
                  <a:lnTo>
                    <a:pt x="7551" y="20810"/>
                  </a:lnTo>
                  <a:lnTo>
                    <a:pt x="7551" y="19232"/>
                  </a:lnTo>
                  <a:lnTo>
                    <a:pt x="5809" y="18689"/>
                  </a:lnTo>
                  <a:lnTo>
                    <a:pt x="3927" y="18032"/>
                  </a:lnTo>
                  <a:lnTo>
                    <a:pt x="3296" y="16403"/>
                  </a:lnTo>
                  <a:lnTo>
                    <a:pt x="4748" y="16138"/>
                  </a:lnTo>
                  <a:lnTo>
                    <a:pt x="7071" y="17653"/>
                  </a:lnTo>
                  <a:lnTo>
                    <a:pt x="9129" y="17653"/>
                  </a:lnTo>
                  <a:lnTo>
                    <a:pt x="11024" y="18348"/>
                  </a:lnTo>
                  <a:lnTo>
                    <a:pt x="11806" y="15140"/>
                  </a:lnTo>
                  <a:lnTo>
                    <a:pt x="13625" y="13398"/>
                  </a:lnTo>
                  <a:lnTo>
                    <a:pt x="15115" y="12224"/>
                  </a:lnTo>
                  <a:lnTo>
                    <a:pt x="15115" y="10405"/>
                  </a:lnTo>
                  <a:lnTo>
                    <a:pt x="18587" y="9231"/>
                  </a:lnTo>
                  <a:lnTo>
                    <a:pt x="21277" y="7728"/>
                  </a:lnTo>
                  <a:lnTo>
                    <a:pt x="23322" y="5986"/>
                  </a:lnTo>
                  <a:lnTo>
                    <a:pt x="25494" y="5216"/>
                  </a:lnTo>
                  <a:lnTo>
                    <a:pt x="26694" y="3322"/>
                  </a:lnTo>
                  <a:lnTo>
                    <a:pt x="25671" y="1390"/>
                  </a:lnTo>
                  <a:lnTo>
                    <a:pt x="22767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4"/>
            <p:cNvSpPr/>
            <p:nvPr/>
          </p:nvSpPr>
          <p:spPr>
            <a:xfrm>
              <a:off x="2057975" y="732525"/>
              <a:ext cx="685375" cy="546450"/>
            </a:xfrm>
            <a:custGeom>
              <a:rect b="b" l="l" r="r" t="t"/>
              <a:pathLst>
                <a:path extrusionOk="0" h="21858" w="27415">
                  <a:moveTo>
                    <a:pt x="23058" y="631"/>
                  </a:moveTo>
                  <a:lnTo>
                    <a:pt x="25811" y="1919"/>
                  </a:lnTo>
                  <a:lnTo>
                    <a:pt x="26682" y="3599"/>
                  </a:lnTo>
                  <a:lnTo>
                    <a:pt x="25646" y="5240"/>
                  </a:lnTo>
                  <a:lnTo>
                    <a:pt x="23576" y="5998"/>
                  </a:lnTo>
                  <a:lnTo>
                    <a:pt x="21480" y="7753"/>
                  </a:lnTo>
                  <a:lnTo>
                    <a:pt x="18853" y="9230"/>
                  </a:lnTo>
                  <a:lnTo>
                    <a:pt x="15166" y="10493"/>
                  </a:lnTo>
                  <a:lnTo>
                    <a:pt x="15166" y="12387"/>
                  </a:lnTo>
                  <a:lnTo>
                    <a:pt x="13764" y="13486"/>
                  </a:lnTo>
                  <a:lnTo>
                    <a:pt x="11883" y="15291"/>
                  </a:lnTo>
                  <a:lnTo>
                    <a:pt x="11163" y="18246"/>
                  </a:lnTo>
                  <a:lnTo>
                    <a:pt x="9597" y="17678"/>
                  </a:lnTo>
                  <a:lnTo>
                    <a:pt x="7539" y="17665"/>
                  </a:lnTo>
                  <a:lnTo>
                    <a:pt x="5191" y="16125"/>
                  </a:lnTo>
                  <a:lnTo>
                    <a:pt x="3233" y="16478"/>
                  </a:lnTo>
                  <a:lnTo>
                    <a:pt x="4067" y="18600"/>
                  </a:lnTo>
                  <a:lnTo>
                    <a:pt x="6087" y="19307"/>
                  </a:lnTo>
                  <a:lnTo>
                    <a:pt x="7602" y="19786"/>
                  </a:lnTo>
                  <a:lnTo>
                    <a:pt x="7602" y="20910"/>
                  </a:lnTo>
                  <a:lnTo>
                    <a:pt x="6921" y="21188"/>
                  </a:lnTo>
                  <a:lnTo>
                    <a:pt x="847" y="19559"/>
                  </a:lnTo>
                  <a:lnTo>
                    <a:pt x="1301" y="18398"/>
                  </a:lnTo>
                  <a:lnTo>
                    <a:pt x="1920" y="16062"/>
                  </a:lnTo>
                  <a:lnTo>
                    <a:pt x="695" y="14559"/>
                  </a:lnTo>
                  <a:cubicBezTo>
                    <a:pt x="733" y="14243"/>
                    <a:pt x="796" y="13915"/>
                    <a:pt x="872" y="13612"/>
                  </a:cubicBezTo>
                  <a:lnTo>
                    <a:pt x="1769" y="14534"/>
                  </a:lnTo>
                  <a:lnTo>
                    <a:pt x="3057" y="15114"/>
                  </a:lnTo>
                  <a:lnTo>
                    <a:pt x="5620" y="15140"/>
                  </a:lnTo>
                  <a:lnTo>
                    <a:pt x="6769" y="13751"/>
                  </a:lnTo>
                  <a:lnTo>
                    <a:pt x="9762" y="14521"/>
                  </a:lnTo>
                  <a:lnTo>
                    <a:pt x="8183" y="12261"/>
                  </a:lnTo>
                  <a:lnTo>
                    <a:pt x="6327" y="11794"/>
                  </a:lnTo>
                  <a:lnTo>
                    <a:pt x="5481" y="9963"/>
                  </a:lnTo>
                  <a:lnTo>
                    <a:pt x="5860" y="7122"/>
                  </a:lnTo>
                  <a:lnTo>
                    <a:pt x="8133" y="3005"/>
                  </a:lnTo>
                  <a:lnTo>
                    <a:pt x="8890" y="3296"/>
                  </a:lnTo>
                  <a:lnTo>
                    <a:pt x="9130" y="5152"/>
                  </a:lnTo>
                  <a:lnTo>
                    <a:pt x="11365" y="6793"/>
                  </a:lnTo>
                  <a:lnTo>
                    <a:pt x="15684" y="6692"/>
                  </a:lnTo>
                  <a:lnTo>
                    <a:pt x="12678" y="5228"/>
                  </a:lnTo>
                  <a:lnTo>
                    <a:pt x="11024" y="3472"/>
                  </a:lnTo>
                  <a:lnTo>
                    <a:pt x="11971" y="2475"/>
                  </a:lnTo>
                  <a:lnTo>
                    <a:pt x="15090" y="1174"/>
                  </a:lnTo>
                  <a:lnTo>
                    <a:pt x="19585" y="631"/>
                  </a:lnTo>
                  <a:close/>
                  <a:moveTo>
                    <a:pt x="19548" y="0"/>
                  </a:moveTo>
                  <a:lnTo>
                    <a:pt x="14977" y="556"/>
                  </a:lnTo>
                  <a:lnTo>
                    <a:pt x="11656" y="1919"/>
                  </a:lnTo>
                  <a:lnTo>
                    <a:pt x="10166" y="3472"/>
                  </a:lnTo>
                  <a:lnTo>
                    <a:pt x="12262" y="5695"/>
                  </a:lnTo>
                  <a:lnTo>
                    <a:pt x="13083" y="6124"/>
                  </a:lnTo>
                  <a:lnTo>
                    <a:pt x="11567" y="6162"/>
                  </a:lnTo>
                  <a:lnTo>
                    <a:pt x="9724" y="4798"/>
                  </a:lnTo>
                  <a:lnTo>
                    <a:pt x="9471" y="2854"/>
                  </a:lnTo>
                  <a:lnTo>
                    <a:pt x="7868" y="2210"/>
                  </a:lnTo>
                  <a:lnTo>
                    <a:pt x="5279" y="6869"/>
                  </a:lnTo>
                  <a:lnTo>
                    <a:pt x="4837" y="10064"/>
                  </a:lnTo>
                  <a:lnTo>
                    <a:pt x="5885" y="12337"/>
                  </a:lnTo>
                  <a:lnTo>
                    <a:pt x="7804" y="12816"/>
                  </a:lnTo>
                  <a:lnTo>
                    <a:pt x="8272" y="13486"/>
                  </a:lnTo>
                  <a:lnTo>
                    <a:pt x="6542" y="13044"/>
                  </a:lnTo>
                  <a:lnTo>
                    <a:pt x="5330" y="14508"/>
                  </a:lnTo>
                  <a:lnTo>
                    <a:pt x="3259" y="14508"/>
                  </a:lnTo>
                  <a:lnTo>
                    <a:pt x="2185" y="14054"/>
                  </a:lnTo>
                  <a:lnTo>
                    <a:pt x="822" y="12652"/>
                  </a:lnTo>
                  <a:lnTo>
                    <a:pt x="607" y="12791"/>
                  </a:lnTo>
                  <a:cubicBezTo>
                    <a:pt x="519" y="12854"/>
                    <a:pt x="253" y="13031"/>
                    <a:pt x="51" y="14609"/>
                  </a:cubicBezTo>
                  <a:lnTo>
                    <a:pt x="39" y="14748"/>
                  </a:lnTo>
                  <a:lnTo>
                    <a:pt x="1238" y="16213"/>
                  </a:lnTo>
                  <a:lnTo>
                    <a:pt x="708" y="18208"/>
                  </a:lnTo>
                  <a:lnTo>
                    <a:pt x="1" y="19989"/>
                  </a:lnTo>
                  <a:lnTo>
                    <a:pt x="6946" y="21857"/>
                  </a:lnTo>
                  <a:lnTo>
                    <a:pt x="8234" y="21340"/>
                  </a:lnTo>
                  <a:lnTo>
                    <a:pt x="8234" y="19319"/>
                  </a:lnTo>
                  <a:lnTo>
                    <a:pt x="6289" y="18701"/>
                  </a:lnTo>
                  <a:lnTo>
                    <a:pt x="4547" y="18094"/>
                  </a:lnTo>
                  <a:lnTo>
                    <a:pt x="4092" y="16958"/>
                  </a:lnTo>
                  <a:lnTo>
                    <a:pt x="5052" y="16781"/>
                  </a:lnTo>
                  <a:lnTo>
                    <a:pt x="7350" y="18284"/>
                  </a:lnTo>
                  <a:lnTo>
                    <a:pt x="9433" y="18284"/>
                  </a:lnTo>
                  <a:lnTo>
                    <a:pt x="11605" y="19079"/>
                  </a:lnTo>
                  <a:lnTo>
                    <a:pt x="12464" y="15620"/>
                  </a:lnTo>
                  <a:lnTo>
                    <a:pt x="14181" y="13953"/>
                  </a:lnTo>
                  <a:lnTo>
                    <a:pt x="15797" y="12690"/>
                  </a:lnTo>
                  <a:lnTo>
                    <a:pt x="15797" y="10948"/>
                  </a:lnTo>
                  <a:lnTo>
                    <a:pt x="19106" y="9811"/>
                  </a:lnTo>
                  <a:lnTo>
                    <a:pt x="21833" y="8283"/>
                  </a:lnTo>
                  <a:lnTo>
                    <a:pt x="23853" y="6579"/>
                  </a:lnTo>
                  <a:lnTo>
                    <a:pt x="26063" y="5783"/>
                  </a:lnTo>
                  <a:lnTo>
                    <a:pt x="27414" y="3637"/>
                  </a:lnTo>
                  <a:lnTo>
                    <a:pt x="26265" y="1452"/>
                  </a:lnTo>
                  <a:lnTo>
                    <a:pt x="2320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54"/>
            <p:cNvSpPr/>
            <p:nvPr/>
          </p:nvSpPr>
          <p:spPr>
            <a:xfrm>
              <a:off x="2007475" y="1152350"/>
              <a:ext cx="49275" cy="59075"/>
            </a:xfrm>
            <a:custGeom>
              <a:rect b="b" l="l" r="r" t="t"/>
              <a:pathLst>
                <a:path extrusionOk="0" h="2363" w="1971">
                  <a:moveTo>
                    <a:pt x="1339" y="1"/>
                  </a:moveTo>
                  <a:cubicBezTo>
                    <a:pt x="1023" y="241"/>
                    <a:pt x="1" y="1554"/>
                    <a:pt x="1" y="1554"/>
                  </a:cubicBezTo>
                  <a:lnTo>
                    <a:pt x="1339" y="2362"/>
                  </a:lnTo>
                  <a:lnTo>
                    <a:pt x="1970" y="1188"/>
                  </a:lnTo>
                  <a:lnTo>
                    <a:pt x="1339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54"/>
            <p:cNvSpPr/>
            <p:nvPr/>
          </p:nvSpPr>
          <p:spPr>
            <a:xfrm>
              <a:off x="1995800" y="1140375"/>
              <a:ext cx="70100" cy="82100"/>
            </a:xfrm>
            <a:custGeom>
              <a:rect b="b" l="l" r="r" t="t"/>
              <a:pathLst>
                <a:path extrusionOk="0" h="3284" w="2804">
                  <a:moveTo>
                    <a:pt x="1730" y="998"/>
                  </a:moveTo>
                  <a:lnTo>
                    <a:pt x="2084" y="1667"/>
                  </a:lnTo>
                  <a:lnTo>
                    <a:pt x="1692" y="2399"/>
                  </a:lnTo>
                  <a:lnTo>
                    <a:pt x="935" y="1945"/>
                  </a:lnTo>
                  <a:cubicBezTo>
                    <a:pt x="1200" y="1629"/>
                    <a:pt x="1516" y="1250"/>
                    <a:pt x="1730" y="998"/>
                  </a:cubicBezTo>
                  <a:close/>
                  <a:moveTo>
                    <a:pt x="1920" y="0"/>
                  </a:moveTo>
                  <a:lnTo>
                    <a:pt x="1617" y="227"/>
                  </a:lnTo>
                  <a:cubicBezTo>
                    <a:pt x="1288" y="480"/>
                    <a:pt x="392" y="1616"/>
                    <a:pt x="228" y="1844"/>
                  </a:cubicBezTo>
                  <a:lnTo>
                    <a:pt x="0" y="2121"/>
                  </a:lnTo>
                  <a:lnTo>
                    <a:pt x="1932" y="3283"/>
                  </a:lnTo>
                  <a:lnTo>
                    <a:pt x="2804" y="165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54"/>
            <p:cNvSpPr/>
            <p:nvPr/>
          </p:nvSpPr>
          <p:spPr>
            <a:xfrm>
              <a:off x="2092700" y="954125"/>
              <a:ext cx="54950" cy="101675"/>
            </a:xfrm>
            <a:custGeom>
              <a:rect b="b" l="l" r="r" t="t"/>
              <a:pathLst>
                <a:path extrusionOk="0" h="4067" w="2198">
                  <a:moveTo>
                    <a:pt x="1125" y="0"/>
                  </a:moveTo>
                  <a:lnTo>
                    <a:pt x="1" y="2096"/>
                  </a:lnTo>
                  <a:lnTo>
                    <a:pt x="455" y="4066"/>
                  </a:lnTo>
                  <a:lnTo>
                    <a:pt x="847" y="4066"/>
                  </a:lnTo>
                  <a:lnTo>
                    <a:pt x="847" y="2488"/>
                  </a:lnTo>
                  <a:lnTo>
                    <a:pt x="2198" y="1717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4"/>
            <p:cNvSpPr/>
            <p:nvPr/>
          </p:nvSpPr>
          <p:spPr>
            <a:xfrm>
              <a:off x="2084500" y="938325"/>
              <a:ext cx="73900" cy="125350"/>
            </a:xfrm>
            <a:custGeom>
              <a:rect b="b" l="l" r="r" t="t"/>
              <a:pathLst>
                <a:path extrusionOk="0" h="5014" w="2956">
                  <a:moveTo>
                    <a:pt x="1478" y="1263"/>
                  </a:moveTo>
                  <a:lnTo>
                    <a:pt x="2084" y="2236"/>
                  </a:lnTo>
                  <a:lnTo>
                    <a:pt x="859" y="2943"/>
                  </a:lnTo>
                  <a:lnTo>
                    <a:pt x="859" y="3637"/>
                  </a:lnTo>
                  <a:lnTo>
                    <a:pt x="670" y="2779"/>
                  </a:lnTo>
                  <a:lnTo>
                    <a:pt x="1478" y="1263"/>
                  </a:lnTo>
                  <a:close/>
                  <a:moveTo>
                    <a:pt x="1440" y="1"/>
                  </a:moveTo>
                  <a:lnTo>
                    <a:pt x="1" y="2690"/>
                  </a:lnTo>
                  <a:lnTo>
                    <a:pt x="531" y="5014"/>
                  </a:lnTo>
                  <a:lnTo>
                    <a:pt x="1491" y="5014"/>
                  </a:lnTo>
                  <a:lnTo>
                    <a:pt x="1491" y="3296"/>
                  </a:lnTo>
                  <a:lnTo>
                    <a:pt x="2955" y="2463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4"/>
            <p:cNvSpPr/>
            <p:nvPr/>
          </p:nvSpPr>
          <p:spPr>
            <a:xfrm>
              <a:off x="1999575" y="874575"/>
              <a:ext cx="83050" cy="141750"/>
            </a:xfrm>
            <a:custGeom>
              <a:rect b="b" l="l" r="r" t="t"/>
              <a:pathLst>
                <a:path extrusionOk="0" h="5670" w="3322">
                  <a:moveTo>
                    <a:pt x="796" y="0"/>
                  </a:moveTo>
                  <a:lnTo>
                    <a:pt x="796" y="1882"/>
                  </a:lnTo>
                  <a:lnTo>
                    <a:pt x="1" y="2601"/>
                  </a:lnTo>
                  <a:lnTo>
                    <a:pt x="1264" y="4407"/>
                  </a:lnTo>
                  <a:lnTo>
                    <a:pt x="1617" y="5670"/>
                  </a:lnTo>
                  <a:lnTo>
                    <a:pt x="3322" y="2286"/>
                  </a:lnTo>
                  <a:lnTo>
                    <a:pt x="3322" y="631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4"/>
            <p:cNvSpPr/>
            <p:nvPr/>
          </p:nvSpPr>
          <p:spPr>
            <a:xfrm>
              <a:off x="1989175" y="864475"/>
              <a:ext cx="101025" cy="173625"/>
            </a:xfrm>
            <a:custGeom>
              <a:rect b="b" l="l" r="r" t="t"/>
              <a:pathLst>
                <a:path extrusionOk="0" h="6945" w="4041">
                  <a:moveTo>
                    <a:pt x="1528" y="808"/>
                  </a:moveTo>
                  <a:lnTo>
                    <a:pt x="3422" y="1275"/>
                  </a:lnTo>
                  <a:lnTo>
                    <a:pt x="3422" y="2614"/>
                  </a:lnTo>
                  <a:lnTo>
                    <a:pt x="2109" y="5202"/>
                  </a:lnTo>
                  <a:lnTo>
                    <a:pt x="1970" y="4735"/>
                  </a:lnTo>
                  <a:lnTo>
                    <a:pt x="834" y="3043"/>
                  </a:lnTo>
                  <a:lnTo>
                    <a:pt x="1528" y="2437"/>
                  </a:lnTo>
                  <a:lnTo>
                    <a:pt x="1528" y="808"/>
                  </a:lnTo>
                  <a:close/>
                  <a:moveTo>
                    <a:pt x="884" y="0"/>
                  </a:moveTo>
                  <a:lnTo>
                    <a:pt x="884" y="2147"/>
                  </a:lnTo>
                  <a:lnTo>
                    <a:pt x="0" y="2955"/>
                  </a:lnTo>
                  <a:lnTo>
                    <a:pt x="1389" y="4950"/>
                  </a:lnTo>
                  <a:lnTo>
                    <a:pt x="1932" y="6945"/>
                  </a:lnTo>
                  <a:lnTo>
                    <a:pt x="4041" y="2765"/>
                  </a:lnTo>
                  <a:lnTo>
                    <a:pt x="4041" y="783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54"/>
            <p:cNvSpPr/>
            <p:nvPr/>
          </p:nvSpPr>
          <p:spPr>
            <a:xfrm>
              <a:off x="1924775" y="1047875"/>
              <a:ext cx="106400" cy="104500"/>
            </a:xfrm>
            <a:custGeom>
              <a:rect b="b" l="l" r="r" t="t"/>
              <a:pathLst>
                <a:path extrusionOk="0" h="4180" w="4256">
                  <a:moveTo>
                    <a:pt x="0" y="0"/>
                  </a:moveTo>
                  <a:lnTo>
                    <a:pt x="0" y="1894"/>
                  </a:lnTo>
                  <a:lnTo>
                    <a:pt x="1263" y="2690"/>
                  </a:lnTo>
                  <a:lnTo>
                    <a:pt x="947" y="4180"/>
                  </a:lnTo>
                  <a:cubicBezTo>
                    <a:pt x="947" y="4180"/>
                    <a:pt x="2481" y="3571"/>
                    <a:pt x="2595" y="3571"/>
                  </a:cubicBezTo>
                  <a:cubicBezTo>
                    <a:pt x="2599" y="3571"/>
                    <a:pt x="2601" y="3572"/>
                    <a:pt x="2601" y="3574"/>
                  </a:cubicBezTo>
                  <a:cubicBezTo>
                    <a:pt x="2601" y="3574"/>
                    <a:pt x="2602" y="3575"/>
                    <a:pt x="2602" y="3575"/>
                  </a:cubicBezTo>
                  <a:cubicBezTo>
                    <a:pt x="2638" y="3575"/>
                    <a:pt x="4256" y="1389"/>
                    <a:pt x="4256" y="1389"/>
                  </a:cubicBezTo>
                  <a:lnTo>
                    <a:pt x="3296" y="0"/>
                  </a:lnTo>
                  <a:lnTo>
                    <a:pt x="2147" y="7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54"/>
            <p:cNvSpPr/>
            <p:nvPr/>
          </p:nvSpPr>
          <p:spPr>
            <a:xfrm>
              <a:off x="1916875" y="1036500"/>
              <a:ext cx="124100" cy="128500"/>
            </a:xfrm>
            <a:custGeom>
              <a:rect b="b" l="l" r="r" t="t"/>
              <a:pathLst>
                <a:path extrusionOk="0" h="5140" w="4964">
                  <a:moveTo>
                    <a:pt x="3524" y="897"/>
                  </a:moveTo>
                  <a:lnTo>
                    <a:pt x="4180" y="1844"/>
                  </a:lnTo>
                  <a:cubicBezTo>
                    <a:pt x="3675" y="2526"/>
                    <a:pt x="2968" y="3473"/>
                    <a:pt x="2753" y="3738"/>
                  </a:cubicBezTo>
                  <a:cubicBezTo>
                    <a:pt x="2577" y="3789"/>
                    <a:pt x="2261" y="3903"/>
                    <a:pt x="1693" y="4130"/>
                  </a:cubicBezTo>
                  <a:lnTo>
                    <a:pt x="1933" y="2981"/>
                  </a:lnTo>
                  <a:lnTo>
                    <a:pt x="632" y="2173"/>
                  </a:lnTo>
                  <a:lnTo>
                    <a:pt x="632" y="910"/>
                  </a:lnTo>
                  <a:lnTo>
                    <a:pt x="2501" y="1604"/>
                  </a:lnTo>
                  <a:lnTo>
                    <a:pt x="3524" y="897"/>
                  </a:lnTo>
                  <a:close/>
                  <a:moveTo>
                    <a:pt x="1" y="1"/>
                  </a:moveTo>
                  <a:lnTo>
                    <a:pt x="1" y="2526"/>
                  </a:lnTo>
                  <a:lnTo>
                    <a:pt x="1225" y="3284"/>
                  </a:lnTo>
                  <a:lnTo>
                    <a:pt x="834" y="5140"/>
                  </a:lnTo>
                  <a:lnTo>
                    <a:pt x="1377" y="4925"/>
                  </a:lnTo>
                  <a:cubicBezTo>
                    <a:pt x="1996" y="4685"/>
                    <a:pt x="2690" y="4420"/>
                    <a:pt x="2905" y="4344"/>
                  </a:cubicBezTo>
                  <a:cubicBezTo>
                    <a:pt x="2916" y="4347"/>
                    <a:pt x="2927" y="4348"/>
                    <a:pt x="2938" y="4348"/>
                  </a:cubicBezTo>
                  <a:cubicBezTo>
                    <a:pt x="3130" y="4348"/>
                    <a:pt x="3368" y="4002"/>
                    <a:pt x="4824" y="2021"/>
                  </a:cubicBezTo>
                  <a:lnTo>
                    <a:pt x="4963" y="1832"/>
                  </a:lnTo>
                  <a:lnTo>
                    <a:pt x="3688" y="13"/>
                  </a:lnTo>
                  <a:lnTo>
                    <a:pt x="2412" y="8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4"/>
            <p:cNvSpPr/>
            <p:nvPr/>
          </p:nvSpPr>
          <p:spPr>
            <a:xfrm>
              <a:off x="1706650" y="1016300"/>
              <a:ext cx="192575" cy="136400"/>
            </a:xfrm>
            <a:custGeom>
              <a:rect b="b" l="l" r="r" t="t"/>
              <a:pathLst>
                <a:path extrusionOk="0" h="5456" w="7703">
                  <a:moveTo>
                    <a:pt x="2412" y="1"/>
                  </a:moveTo>
                  <a:lnTo>
                    <a:pt x="1616" y="518"/>
                  </a:lnTo>
                  <a:cubicBezTo>
                    <a:pt x="1376" y="594"/>
                    <a:pt x="0" y="2147"/>
                    <a:pt x="0" y="2147"/>
                  </a:cubicBezTo>
                  <a:lnTo>
                    <a:pt x="859" y="4029"/>
                  </a:lnTo>
                  <a:lnTo>
                    <a:pt x="1692" y="5456"/>
                  </a:lnTo>
                  <a:lnTo>
                    <a:pt x="4142" y="4849"/>
                  </a:lnTo>
                  <a:lnTo>
                    <a:pt x="5253" y="4269"/>
                  </a:lnTo>
                  <a:lnTo>
                    <a:pt x="7387" y="4837"/>
                  </a:lnTo>
                  <a:lnTo>
                    <a:pt x="7703" y="2652"/>
                  </a:lnTo>
                  <a:lnTo>
                    <a:pt x="6907" y="480"/>
                  </a:lnTo>
                  <a:lnTo>
                    <a:pt x="5013" y="1819"/>
                  </a:lnTo>
                  <a:lnTo>
                    <a:pt x="4520" y="2968"/>
                  </a:lnTo>
                  <a:lnTo>
                    <a:pt x="3043" y="2652"/>
                  </a:lnTo>
                  <a:lnTo>
                    <a:pt x="3043" y="1263"/>
                  </a:lnTo>
                  <a:lnTo>
                    <a:pt x="2412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4"/>
            <p:cNvSpPr/>
            <p:nvPr/>
          </p:nvSpPr>
          <p:spPr>
            <a:xfrm>
              <a:off x="1697800" y="1004950"/>
              <a:ext cx="209625" cy="156600"/>
            </a:xfrm>
            <a:custGeom>
              <a:rect b="b" l="l" r="r" t="t"/>
              <a:pathLst>
                <a:path extrusionOk="0" h="6264" w="8385">
                  <a:moveTo>
                    <a:pt x="2652" y="909"/>
                  </a:moveTo>
                  <a:lnTo>
                    <a:pt x="3094" y="1793"/>
                  </a:lnTo>
                  <a:lnTo>
                    <a:pt x="3094" y="3359"/>
                  </a:lnTo>
                  <a:lnTo>
                    <a:pt x="5064" y="3788"/>
                  </a:lnTo>
                  <a:lnTo>
                    <a:pt x="5632" y="2475"/>
                  </a:lnTo>
                  <a:lnTo>
                    <a:pt x="7122" y="1427"/>
                  </a:lnTo>
                  <a:lnTo>
                    <a:pt x="7728" y="3132"/>
                  </a:lnTo>
                  <a:lnTo>
                    <a:pt x="7476" y="4887"/>
                  </a:lnTo>
                  <a:lnTo>
                    <a:pt x="5582" y="4382"/>
                  </a:lnTo>
                  <a:lnTo>
                    <a:pt x="4395" y="5000"/>
                  </a:lnTo>
                  <a:lnTo>
                    <a:pt x="2210" y="5531"/>
                  </a:lnTo>
                  <a:lnTo>
                    <a:pt x="1503" y="4356"/>
                  </a:lnTo>
                  <a:lnTo>
                    <a:pt x="733" y="2664"/>
                  </a:lnTo>
                  <a:cubicBezTo>
                    <a:pt x="1288" y="2033"/>
                    <a:pt x="1920" y="1364"/>
                    <a:pt x="2084" y="1263"/>
                  </a:cubicBezTo>
                  <a:lnTo>
                    <a:pt x="2652" y="909"/>
                  </a:lnTo>
                  <a:close/>
                  <a:moveTo>
                    <a:pt x="2917" y="0"/>
                  </a:moveTo>
                  <a:lnTo>
                    <a:pt x="1831" y="682"/>
                  </a:lnTo>
                  <a:cubicBezTo>
                    <a:pt x="1705" y="745"/>
                    <a:pt x="1352" y="1010"/>
                    <a:pt x="139" y="2387"/>
                  </a:cubicBezTo>
                  <a:lnTo>
                    <a:pt x="0" y="2551"/>
                  </a:lnTo>
                  <a:lnTo>
                    <a:pt x="947" y="4647"/>
                  </a:lnTo>
                  <a:lnTo>
                    <a:pt x="1907" y="6263"/>
                  </a:lnTo>
                  <a:lnTo>
                    <a:pt x="4584" y="5606"/>
                  </a:lnTo>
                  <a:lnTo>
                    <a:pt x="5645" y="5051"/>
                  </a:lnTo>
                  <a:lnTo>
                    <a:pt x="8006" y="5682"/>
                  </a:lnTo>
                  <a:lnTo>
                    <a:pt x="8385" y="3068"/>
                  </a:lnTo>
                  <a:lnTo>
                    <a:pt x="7438" y="429"/>
                  </a:lnTo>
                  <a:lnTo>
                    <a:pt x="5127" y="2058"/>
                  </a:lnTo>
                  <a:lnTo>
                    <a:pt x="4710" y="3043"/>
                  </a:lnTo>
                  <a:lnTo>
                    <a:pt x="3738" y="2841"/>
                  </a:lnTo>
                  <a:lnTo>
                    <a:pt x="3738" y="1642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4"/>
            <p:cNvSpPr/>
            <p:nvPr/>
          </p:nvSpPr>
          <p:spPr>
            <a:xfrm>
              <a:off x="1640975" y="919700"/>
              <a:ext cx="161975" cy="96625"/>
            </a:xfrm>
            <a:custGeom>
              <a:rect b="b" l="l" r="r" t="t"/>
              <a:pathLst>
                <a:path extrusionOk="0" h="3865" w="6479">
                  <a:moveTo>
                    <a:pt x="5203" y="1"/>
                  </a:moveTo>
                  <a:lnTo>
                    <a:pt x="3549" y="632"/>
                  </a:lnTo>
                  <a:lnTo>
                    <a:pt x="783" y="1819"/>
                  </a:lnTo>
                  <a:lnTo>
                    <a:pt x="1" y="3334"/>
                  </a:lnTo>
                  <a:lnTo>
                    <a:pt x="1579" y="3865"/>
                  </a:lnTo>
                  <a:lnTo>
                    <a:pt x="3157" y="3334"/>
                  </a:lnTo>
                  <a:lnTo>
                    <a:pt x="4572" y="3094"/>
                  </a:lnTo>
                  <a:lnTo>
                    <a:pt x="5759" y="1933"/>
                  </a:lnTo>
                  <a:lnTo>
                    <a:pt x="6478" y="708"/>
                  </a:lnTo>
                  <a:lnTo>
                    <a:pt x="5203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54"/>
            <p:cNvSpPr/>
            <p:nvPr/>
          </p:nvSpPr>
          <p:spPr>
            <a:xfrm>
              <a:off x="1629625" y="910875"/>
              <a:ext cx="184375" cy="113650"/>
            </a:xfrm>
            <a:custGeom>
              <a:rect b="b" l="l" r="r" t="t"/>
              <a:pathLst>
                <a:path extrusionOk="0" h="4546" w="7375">
                  <a:moveTo>
                    <a:pt x="5632" y="707"/>
                  </a:moveTo>
                  <a:lnTo>
                    <a:pt x="6503" y="1175"/>
                  </a:lnTo>
                  <a:lnTo>
                    <a:pt x="5960" y="2084"/>
                  </a:lnTo>
                  <a:lnTo>
                    <a:pt x="4874" y="3144"/>
                  </a:lnTo>
                  <a:lnTo>
                    <a:pt x="3561" y="3372"/>
                  </a:lnTo>
                  <a:lnTo>
                    <a:pt x="2033" y="3877"/>
                  </a:lnTo>
                  <a:lnTo>
                    <a:pt x="909" y="3511"/>
                  </a:lnTo>
                  <a:lnTo>
                    <a:pt x="1477" y="2412"/>
                  </a:lnTo>
                  <a:lnTo>
                    <a:pt x="4116" y="1276"/>
                  </a:lnTo>
                  <a:lnTo>
                    <a:pt x="5632" y="707"/>
                  </a:lnTo>
                  <a:close/>
                  <a:moveTo>
                    <a:pt x="5682" y="0"/>
                  </a:moveTo>
                  <a:lnTo>
                    <a:pt x="3877" y="695"/>
                  </a:lnTo>
                  <a:lnTo>
                    <a:pt x="1010" y="1920"/>
                  </a:lnTo>
                  <a:lnTo>
                    <a:pt x="0" y="3877"/>
                  </a:lnTo>
                  <a:lnTo>
                    <a:pt x="2033" y="4546"/>
                  </a:lnTo>
                  <a:lnTo>
                    <a:pt x="3687" y="4003"/>
                  </a:lnTo>
                  <a:lnTo>
                    <a:pt x="5177" y="3750"/>
                  </a:lnTo>
                  <a:lnTo>
                    <a:pt x="6427" y="2513"/>
                  </a:lnTo>
                  <a:lnTo>
                    <a:pt x="7374" y="947"/>
                  </a:lnTo>
                  <a:lnTo>
                    <a:pt x="568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54"/>
            <p:cNvSpPr/>
            <p:nvPr/>
          </p:nvSpPr>
          <p:spPr>
            <a:xfrm>
              <a:off x="1843950" y="961050"/>
              <a:ext cx="72950" cy="40125"/>
            </a:xfrm>
            <a:custGeom>
              <a:rect b="b" l="l" r="r" t="t"/>
              <a:pathLst>
                <a:path extrusionOk="0" h="1605" w="2918">
                  <a:moveTo>
                    <a:pt x="392" y="1"/>
                  </a:moveTo>
                  <a:lnTo>
                    <a:pt x="1" y="594"/>
                  </a:lnTo>
                  <a:lnTo>
                    <a:pt x="1024" y="1605"/>
                  </a:lnTo>
                  <a:lnTo>
                    <a:pt x="2211" y="670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1833850" y="953475"/>
              <a:ext cx="102950" cy="58125"/>
            </a:xfrm>
            <a:custGeom>
              <a:rect b="b" l="l" r="r" t="t"/>
              <a:pathLst>
                <a:path extrusionOk="0" h="2325" w="4118">
                  <a:moveTo>
                    <a:pt x="2526" y="632"/>
                  </a:moveTo>
                  <a:lnTo>
                    <a:pt x="1453" y="1491"/>
                  </a:lnTo>
                  <a:lnTo>
                    <a:pt x="809" y="860"/>
                  </a:lnTo>
                  <a:lnTo>
                    <a:pt x="973" y="632"/>
                  </a:lnTo>
                  <a:close/>
                  <a:moveTo>
                    <a:pt x="632" y="1"/>
                  </a:moveTo>
                  <a:lnTo>
                    <a:pt x="1" y="948"/>
                  </a:lnTo>
                  <a:lnTo>
                    <a:pt x="1402" y="2324"/>
                  </a:lnTo>
                  <a:lnTo>
                    <a:pt x="2829" y="1213"/>
                  </a:lnTo>
                  <a:lnTo>
                    <a:pt x="4117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1900150" y="882450"/>
              <a:ext cx="40425" cy="51500"/>
            </a:xfrm>
            <a:custGeom>
              <a:rect b="b" l="l" r="r" t="t"/>
              <a:pathLst>
                <a:path extrusionOk="0" h="2060" w="1617">
                  <a:moveTo>
                    <a:pt x="354" y="1"/>
                  </a:moveTo>
                  <a:lnTo>
                    <a:pt x="0" y="708"/>
                  </a:lnTo>
                  <a:lnTo>
                    <a:pt x="695" y="1137"/>
                  </a:lnTo>
                  <a:lnTo>
                    <a:pt x="1351" y="2059"/>
                  </a:lnTo>
                  <a:lnTo>
                    <a:pt x="1617" y="1339"/>
                  </a:lnTo>
                  <a:lnTo>
                    <a:pt x="1617" y="31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1889725" y="873000"/>
              <a:ext cx="58750" cy="77975"/>
            </a:xfrm>
            <a:custGeom>
              <a:rect b="b" l="l" r="r" t="t"/>
              <a:pathLst>
                <a:path extrusionOk="0" h="3119" w="2350">
                  <a:moveTo>
                    <a:pt x="948" y="745"/>
                  </a:moveTo>
                  <a:lnTo>
                    <a:pt x="1718" y="934"/>
                  </a:lnTo>
                  <a:lnTo>
                    <a:pt x="1718" y="1654"/>
                  </a:lnTo>
                  <a:lnTo>
                    <a:pt x="1680" y="1768"/>
                  </a:lnTo>
                  <a:lnTo>
                    <a:pt x="1364" y="1326"/>
                  </a:lnTo>
                  <a:lnTo>
                    <a:pt x="821" y="972"/>
                  </a:lnTo>
                  <a:lnTo>
                    <a:pt x="948" y="745"/>
                  </a:lnTo>
                  <a:close/>
                  <a:moveTo>
                    <a:pt x="607" y="0"/>
                  </a:moveTo>
                  <a:lnTo>
                    <a:pt x="1" y="1200"/>
                  </a:lnTo>
                  <a:lnTo>
                    <a:pt x="885" y="1755"/>
                  </a:lnTo>
                  <a:lnTo>
                    <a:pt x="1857" y="3119"/>
                  </a:lnTo>
                  <a:lnTo>
                    <a:pt x="2324" y="1818"/>
                  </a:lnTo>
                  <a:lnTo>
                    <a:pt x="2349" y="44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4"/>
            <p:cNvSpPr/>
            <p:nvPr/>
          </p:nvSpPr>
          <p:spPr>
            <a:xfrm>
              <a:off x="1439900" y="1099950"/>
              <a:ext cx="185325" cy="192275"/>
            </a:xfrm>
            <a:custGeom>
              <a:rect b="b" l="l" r="r" t="t"/>
              <a:pathLst>
                <a:path extrusionOk="0" h="7691" w="7413">
                  <a:moveTo>
                    <a:pt x="5682" y="1"/>
                  </a:moveTo>
                  <a:lnTo>
                    <a:pt x="3826" y="354"/>
                  </a:lnTo>
                  <a:cubicBezTo>
                    <a:pt x="3586" y="544"/>
                    <a:pt x="2374" y="834"/>
                    <a:pt x="2374" y="834"/>
                  </a:cubicBezTo>
                  <a:lnTo>
                    <a:pt x="2374" y="2337"/>
                  </a:lnTo>
                  <a:lnTo>
                    <a:pt x="1111" y="3991"/>
                  </a:lnTo>
                  <a:lnTo>
                    <a:pt x="0" y="4900"/>
                  </a:lnTo>
                  <a:lnTo>
                    <a:pt x="632" y="7691"/>
                  </a:lnTo>
                  <a:lnTo>
                    <a:pt x="2058" y="7691"/>
                  </a:lnTo>
                  <a:lnTo>
                    <a:pt x="4293" y="5254"/>
                  </a:lnTo>
                  <a:lnTo>
                    <a:pt x="5834" y="4622"/>
                  </a:lnTo>
                  <a:lnTo>
                    <a:pt x="7412" y="3650"/>
                  </a:lnTo>
                  <a:lnTo>
                    <a:pt x="7412" y="1705"/>
                  </a:lnTo>
                  <a:lnTo>
                    <a:pt x="6238" y="910"/>
                  </a:lnTo>
                  <a:lnTo>
                    <a:pt x="5682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54"/>
            <p:cNvSpPr/>
            <p:nvPr/>
          </p:nvSpPr>
          <p:spPr>
            <a:xfrm>
              <a:off x="1431375" y="1091425"/>
              <a:ext cx="201725" cy="208700"/>
            </a:xfrm>
            <a:custGeom>
              <a:rect b="b" l="l" r="r" t="t"/>
              <a:pathLst>
                <a:path extrusionOk="0" h="8348" w="8069">
                  <a:moveTo>
                    <a:pt x="5859" y="708"/>
                  </a:moveTo>
                  <a:lnTo>
                    <a:pt x="6301" y="1428"/>
                  </a:lnTo>
                  <a:lnTo>
                    <a:pt x="7438" y="2223"/>
                  </a:lnTo>
                  <a:lnTo>
                    <a:pt x="7438" y="3814"/>
                  </a:lnTo>
                  <a:lnTo>
                    <a:pt x="6049" y="4673"/>
                  </a:lnTo>
                  <a:lnTo>
                    <a:pt x="4521" y="5304"/>
                  </a:lnTo>
                  <a:lnTo>
                    <a:pt x="2260" y="7716"/>
                  </a:lnTo>
                  <a:lnTo>
                    <a:pt x="1225" y="7716"/>
                  </a:lnTo>
                  <a:lnTo>
                    <a:pt x="695" y="5367"/>
                  </a:lnTo>
                  <a:lnTo>
                    <a:pt x="1642" y="4584"/>
                  </a:lnTo>
                  <a:lnTo>
                    <a:pt x="3018" y="2791"/>
                  </a:lnTo>
                  <a:lnTo>
                    <a:pt x="3018" y="1428"/>
                  </a:lnTo>
                  <a:cubicBezTo>
                    <a:pt x="3422" y="1327"/>
                    <a:pt x="4003" y="1163"/>
                    <a:pt x="4281" y="998"/>
                  </a:cubicBezTo>
                  <a:lnTo>
                    <a:pt x="5859" y="708"/>
                  </a:lnTo>
                  <a:close/>
                  <a:moveTo>
                    <a:pt x="6175" y="1"/>
                  </a:moveTo>
                  <a:lnTo>
                    <a:pt x="4117" y="380"/>
                  </a:lnTo>
                  <a:lnTo>
                    <a:pt x="4028" y="405"/>
                  </a:lnTo>
                  <a:lnTo>
                    <a:pt x="3965" y="443"/>
                  </a:lnTo>
                  <a:cubicBezTo>
                    <a:pt x="3851" y="544"/>
                    <a:pt x="3182" y="733"/>
                    <a:pt x="2639" y="872"/>
                  </a:cubicBezTo>
                  <a:lnTo>
                    <a:pt x="2399" y="923"/>
                  </a:lnTo>
                  <a:lnTo>
                    <a:pt x="2399" y="2564"/>
                  </a:lnTo>
                  <a:lnTo>
                    <a:pt x="1225" y="4105"/>
                  </a:lnTo>
                  <a:lnTo>
                    <a:pt x="0" y="5115"/>
                  </a:lnTo>
                  <a:lnTo>
                    <a:pt x="733" y="8347"/>
                  </a:lnTo>
                  <a:lnTo>
                    <a:pt x="2538" y="8347"/>
                  </a:lnTo>
                  <a:lnTo>
                    <a:pt x="4836" y="5847"/>
                  </a:lnTo>
                  <a:lnTo>
                    <a:pt x="6352" y="5228"/>
                  </a:lnTo>
                  <a:lnTo>
                    <a:pt x="8069" y="4168"/>
                  </a:lnTo>
                  <a:lnTo>
                    <a:pt x="8069" y="1870"/>
                  </a:lnTo>
                  <a:lnTo>
                    <a:pt x="6806" y="1024"/>
                  </a:lnTo>
                  <a:lnTo>
                    <a:pt x="6175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1514700" y="1211400"/>
              <a:ext cx="329275" cy="270225"/>
            </a:xfrm>
            <a:custGeom>
              <a:rect b="b" l="l" r="r" t="t"/>
              <a:pathLst>
                <a:path extrusionOk="0" h="10809" w="13171">
                  <a:moveTo>
                    <a:pt x="12072" y="0"/>
                  </a:moveTo>
                  <a:lnTo>
                    <a:pt x="9623" y="480"/>
                  </a:lnTo>
                  <a:lnTo>
                    <a:pt x="8676" y="4180"/>
                  </a:lnTo>
                  <a:lnTo>
                    <a:pt x="7678" y="3536"/>
                  </a:lnTo>
                  <a:lnTo>
                    <a:pt x="8297" y="1503"/>
                  </a:lnTo>
                  <a:lnTo>
                    <a:pt x="4925" y="707"/>
                  </a:lnTo>
                  <a:lnTo>
                    <a:pt x="1440" y="1818"/>
                  </a:lnTo>
                  <a:lnTo>
                    <a:pt x="1074" y="2993"/>
                  </a:lnTo>
                  <a:lnTo>
                    <a:pt x="2791" y="3574"/>
                  </a:lnTo>
                  <a:lnTo>
                    <a:pt x="1" y="3940"/>
                  </a:lnTo>
                  <a:lnTo>
                    <a:pt x="1" y="6389"/>
                  </a:lnTo>
                  <a:lnTo>
                    <a:pt x="2842" y="6389"/>
                  </a:lnTo>
                  <a:lnTo>
                    <a:pt x="3549" y="6781"/>
                  </a:lnTo>
                  <a:lnTo>
                    <a:pt x="632" y="7021"/>
                  </a:lnTo>
                  <a:lnTo>
                    <a:pt x="1503" y="8637"/>
                  </a:lnTo>
                  <a:lnTo>
                    <a:pt x="1819" y="10177"/>
                  </a:lnTo>
                  <a:lnTo>
                    <a:pt x="4736" y="10177"/>
                  </a:lnTo>
                  <a:lnTo>
                    <a:pt x="6706" y="9142"/>
                  </a:lnTo>
                  <a:lnTo>
                    <a:pt x="8751" y="10809"/>
                  </a:lnTo>
                  <a:lnTo>
                    <a:pt x="10570" y="10089"/>
                  </a:lnTo>
                  <a:lnTo>
                    <a:pt x="11529" y="8789"/>
                  </a:lnTo>
                  <a:lnTo>
                    <a:pt x="10102" y="5695"/>
                  </a:lnTo>
                  <a:lnTo>
                    <a:pt x="11201" y="2614"/>
                  </a:lnTo>
                  <a:lnTo>
                    <a:pt x="13171" y="1111"/>
                  </a:lnTo>
                  <a:lnTo>
                    <a:pt x="12072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1506825" y="1202875"/>
              <a:ext cx="349150" cy="287600"/>
            </a:xfrm>
            <a:custGeom>
              <a:rect b="b" l="l" r="r" t="t"/>
              <a:pathLst>
                <a:path extrusionOk="0" h="11504" w="13966">
                  <a:moveTo>
                    <a:pt x="12274" y="682"/>
                  </a:moveTo>
                  <a:lnTo>
                    <a:pt x="13006" y="1414"/>
                  </a:lnTo>
                  <a:lnTo>
                    <a:pt x="11238" y="2766"/>
                  </a:lnTo>
                  <a:lnTo>
                    <a:pt x="10064" y="6061"/>
                  </a:lnTo>
                  <a:lnTo>
                    <a:pt x="11478" y="9092"/>
                  </a:lnTo>
                  <a:lnTo>
                    <a:pt x="10683" y="10178"/>
                  </a:lnTo>
                  <a:lnTo>
                    <a:pt x="9129" y="10784"/>
                  </a:lnTo>
                  <a:lnTo>
                    <a:pt x="7059" y="9117"/>
                  </a:lnTo>
                  <a:lnTo>
                    <a:pt x="4975" y="10203"/>
                  </a:lnTo>
                  <a:lnTo>
                    <a:pt x="2399" y="10203"/>
                  </a:lnTo>
                  <a:lnTo>
                    <a:pt x="2134" y="8915"/>
                  </a:lnTo>
                  <a:lnTo>
                    <a:pt x="1465" y="7640"/>
                  </a:lnTo>
                  <a:lnTo>
                    <a:pt x="4937" y="7349"/>
                  </a:lnTo>
                  <a:lnTo>
                    <a:pt x="3245" y="6415"/>
                  </a:lnTo>
                  <a:lnTo>
                    <a:pt x="644" y="6415"/>
                  </a:lnTo>
                  <a:lnTo>
                    <a:pt x="644" y="4559"/>
                  </a:lnTo>
                  <a:lnTo>
                    <a:pt x="4495" y="4053"/>
                  </a:lnTo>
                  <a:lnTo>
                    <a:pt x="1781" y="3132"/>
                  </a:lnTo>
                  <a:lnTo>
                    <a:pt x="2008" y="2399"/>
                  </a:lnTo>
                  <a:lnTo>
                    <a:pt x="5253" y="1377"/>
                  </a:lnTo>
                  <a:lnTo>
                    <a:pt x="8208" y="2071"/>
                  </a:lnTo>
                  <a:lnTo>
                    <a:pt x="7627" y="4003"/>
                  </a:lnTo>
                  <a:lnTo>
                    <a:pt x="9193" y="5026"/>
                  </a:lnTo>
                  <a:lnTo>
                    <a:pt x="10190" y="1086"/>
                  </a:lnTo>
                  <a:lnTo>
                    <a:pt x="12274" y="682"/>
                  </a:lnTo>
                  <a:close/>
                  <a:moveTo>
                    <a:pt x="12488" y="0"/>
                  </a:moveTo>
                  <a:lnTo>
                    <a:pt x="9685" y="543"/>
                  </a:lnTo>
                  <a:lnTo>
                    <a:pt x="8801" y="4016"/>
                  </a:lnTo>
                  <a:lnTo>
                    <a:pt x="8372" y="3738"/>
                  </a:lnTo>
                  <a:lnTo>
                    <a:pt x="9003" y="1616"/>
                  </a:lnTo>
                  <a:lnTo>
                    <a:pt x="5228" y="733"/>
                  </a:lnTo>
                  <a:lnTo>
                    <a:pt x="1503" y="1907"/>
                  </a:lnTo>
                  <a:lnTo>
                    <a:pt x="998" y="3536"/>
                  </a:lnTo>
                  <a:lnTo>
                    <a:pt x="1717" y="3788"/>
                  </a:lnTo>
                  <a:lnTo>
                    <a:pt x="0" y="4003"/>
                  </a:lnTo>
                  <a:lnTo>
                    <a:pt x="0" y="7046"/>
                  </a:lnTo>
                  <a:lnTo>
                    <a:pt x="1010" y="7046"/>
                  </a:lnTo>
                  <a:lnTo>
                    <a:pt x="442" y="7097"/>
                  </a:lnTo>
                  <a:lnTo>
                    <a:pt x="1515" y="9079"/>
                  </a:lnTo>
                  <a:lnTo>
                    <a:pt x="1882" y="10834"/>
                  </a:lnTo>
                  <a:lnTo>
                    <a:pt x="5127" y="10834"/>
                  </a:lnTo>
                  <a:lnTo>
                    <a:pt x="6983" y="9862"/>
                  </a:lnTo>
                  <a:lnTo>
                    <a:pt x="9016" y="11503"/>
                  </a:lnTo>
                  <a:lnTo>
                    <a:pt x="11087" y="10708"/>
                  </a:lnTo>
                  <a:lnTo>
                    <a:pt x="12210" y="9167"/>
                  </a:lnTo>
                  <a:lnTo>
                    <a:pt x="10758" y="6023"/>
                  </a:lnTo>
                  <a:lnTo>
                    <a:pt x="11781" y="3144"/>
                  </a:lnTo>
                  <a:lnTo>
                    <a:pt x="13966" y="1490"/>
                  </a:lnTo>
                  <a:lnTo>
                    <a:pt x="12488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1843950" y="1219275"/>
              <a:ext cx="96625" cy="163875"/>
            </a:xfrm>
            <a:custGeom>
              <a:rect b="b" l="l" r="r" t="t"/>
              <a:pathLst>
                <a:path extrusionOk="0" h="6555" w="3865">
                  <a:moveTo>
                    <a:pt x="2602" y="1"/>
                  </a:moveTo>
                  <a:lnTo>
                    <a:pt x="2046" y="1339"/>
                  </a:lnTo>
                  <a:lnTo>
                    <a:pt x="1466" y="3334"/>
                  </a:lnTo>
                  <a:lnTo>
                    <a:pt x="1024" y="1642"/>
                  </a:lnTo>
                  <a:lnTo>
                    <a:pt x="1" y="3246"/>
                  </a:lnTo>
                  <a:lnTo>
                    <a:pt x="392" y="5026"/>
                  </a:lnTo>
                  <a:lnTo>
                    <a:pt x="1024" y="6554"/>
                  </a:lnTo>
                  <a:lnTo>
                    <a:pt x="3057" y="5014"/>
                  </a:lnTo>
                  <a:lnTo>
                    <a:pt x="3865" y="3221"/>
                  </a:lnTo>
                  <a:lnTo>
                    <a:pt x="3865" y="1339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54"/>
            <p:cNvSpPr/>
            <p:nvPr/>
          </p:nvSpPr>
          <p:spPr>
            <a:xfrm>
              <a:off x="1835425" y="1205075"/>
              <a:ext cx="113050" cy="190700"/>
            </a:xfrm>
            <a:custGeom>
              <a:rect b="b" l="l" r="r" t="t"/>
              <a:pathLst>
                <a:path extrusionOk="0" h="7628" w="4522">
                  <a:moveTo>
                    <a:pt x="3044" y="1150"/>
                  </a:moveTo>
                  <a:lnTo>
                    <a:pt x="3890" y="2034"/>
                  </a:lnTo>
                  <a:lnTo>
                    <a:pt x="3890" y="3726"/>
                  </a:lnTo>
                  <a:lnTo>
                    <a:pt x="3145" y="5380"/>
                  </a:lnTo>
                  <a:lnTo>
                    <a:pt x="1503" y="6630"/>
                  </a:lnTo>
                  <a:lnTo>
                    <a:pt x="1049" y="5519"/>
                  </a:lnTo>
                  <a:lnTo>
                    <a:pt x="683" y="3877"/>
                  </a:lnTo>
                  <a:lnTo>
                    <a:pt x="1238" y="2981"/>
                  </a:lnTo>
                  <a:lnTo>
                    <a:pt x="1781" y="5089"/>
                  </a:lnTo>
                  <a:lnTo>
                    <a:pt x="2678" y="2034"/>
                  </a:lnTo>
                  <a:lnTo>
                    <a:pt x="3044" y="1150"/>
                  </a:lnTo>
                  <a:close/>
                  <a:moveTo>
                    <a:pt x="2842" y="1"/>
                  </a:moveTo>
                  <a:lnTo>
                    <a:pt x="2084" y="1819"/>
                  </a:lnTo>
                  <a:lnTo>
                    <a:pt x="1819" y="2715"/>
                  </a:lnTo>
                  <a:lnTo>
                    <a:pt x="1491" y="1427"/>
                  </a:lnTo>
                  <a:lnTo>
                    <a:pt x="1" y="3763"/>
                  </a:lnTo>
                  <a:lnTo>
                    <a:pt x="443" y="5708"/>
                  </a:lnTo>
                  <a:lnTo>
                    <a:pt x="1238" y="7627"/>
                  </a:lnTo>
                  <a:lnTo>
                    <a:pt x="3650" y="5784"/>
                  </a:lnTo>
                  <a:lnTo>
                    <a:pt x="4496" y="3915"/>
                  </a:lnTo>
                  <a:lnTo>
                    <a:pt x="4521" y="1781"/>
                  </a:lnTo>
                  <a:lnTo>
                    <a:pt x="2842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54"/>
            <p:cNvSpPr/>
            <p:nvPr/>
          </p:nvSpPr>
          <p:spPr>
            <a:xfrm>
              <a:off x="1794700" y="1458875"/>
              <a:ext cx="74850" cy="69800"/>
            </a:xfrm>
            <a:custGeom>
              <a:rect b="b" l="l" r="r" t="t"/>
              <a:pathLst>
                <a:path extrusionOk="0" h="2792" w="2994">
                  <a:moveTo>
                    <a:pt x="1971" y="1"/>
                  </a:moveTo>
                  <a:lnTo>
                    <a:pt x="872" y="847"/>
                  </a:lnTo>
                  <a:lnTo>
                    <a:pt x="1" y="1465"/>
                  </a:lnTo>
                  <a:lnTo>
                    <a:pt x="1504" y="2791"/>
                  </a:lnTo>
                  <a:lnTo>
                    <a:pt x="2994" y="2791"/>
                  </a:lnTo>
                  <a:lnTo>
                    <a:pt x="1971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4"/>
            <p:cNvSpPr/>
            <p:nvPr/>
          </p:nvSpPr>
          <p:spPr>
            <a:xfrm>
              <a:off x="1782075" y="1445925"/>
              <a:ext cx="98850" cy="90625"/>
            </a:xfrm>
            <a:custGeom>
              <a:rect b="b" l="l" r="r" t="t"/>
              <a:pathLst>
                <a:path extrusionOk="0" h="3625" w="3954">
                  <a:moveTo>
                    <a:pt x="2324" y="1024"/>
                  </a:moveTo>
                  <a:lnTo>
                    <a:pt x="3057" y="2994"/>
                  </a:lnTo>
                  <a:lnTo>
                    <a:pt x="2122" y="2994"/>
                  </a:lnTo>
                  <a:lnTo>
                    <a:pt x="1011" y="2009"/>
                  </a:lnTo>
                  <a:lnTo>
                    <a:pt x="2324" y="1024"/>
                  </a:lnTo>
                  <a:close/>
                  <a:moveTo>
                    <a:pt x="2627" y="1"/>
                  </a:moveTo>
                  <a:lnTo>
                    <a:pt x="1188" y="1112"/>
                  </a:lnTo>
                  <a:lnTo>
                    <a:pt x="1" y="1958"/>
                  </a:lnTo>
                  <a:lnTo>
                    <a:pt x="1882" y="3625"/>
                  </a:lnTo>
                  <a:lnTo>
                    <a:pt x="3953" y="3625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54"/>
            <p:cNvSpPr/>
            <p:nvPr/>
          </p:nvSpPr>
          <p:spPr>
            <a:xfrm>
              <a:off x="241275" y="1079650"/>
              <a:ext cx="2559200" cy="3887025"/>
            </a:xfrm>
            <a:custGeom>
              <a:rect b="b" l="l" r="r" t="t"/>
              <a:pathLst>
                <a:path extrusionOk="0" h="155481" w="102368">
                  <a:moveTo>
                    <a:pt x="22033" y="0"/>
                  </a:moveTo>
                  <a:cubicBezTo>
                    <a:pt x="21541" y="0"/>
                    <a:pt x="20848" y="207"/>
                    <a:pt x="19875" y="825"/>
                  </a:cubicBezTo>
                  <a:cubicBezTo>
                    <a:pt x="16958" y="2669"/>
                    <a:pt x="16718" y="2669"/>
                    <a:pt x="16718" y="2669"/>
                  </a:cubicBezTo>
                  <a:lnTo>
                    <a:pt x="14357" y="4096"/>
                  </a:lnTo>
                  <a:lnTo>
                    <a:pt x="14357" y="5043"/>
                  </a:lnTo>
                  <a:lnTo>
                    <a:pt x="15304" y="8351"/>
                  </a:lnTo>
                  <a:lnTo>
                    <a:pt x="15532" y="10056"/>
                  </a:lnTo>
                  <a:lnTo>
                    <a:pt x="13423" y="9450"/>
                  </a:lnTo>
                  <a:lnTo>
                    <a:pt x="12665" y="8869"/>
                  </a:lnTo>
                  <a:lnTo>
                    <a:pt x="10051" y="10043"/>
                  </a:lnTo>
                  <a:lnTo>
                    <a:pt x="9319" y="11584"/>
                  </a:lnTo>
                  <a:lnTo>
                    <a:pt x="9319" y="12606"/>
                  </a:lnTo>
                  <a:lnTo>
                    <a:pt x="11920" y="12998"/>
                  </a:lnTo>
                  <a:lnTo>
                    <a:pt x="13890" y="12846"/>
                  </a:lnTo>
                  <a:lnTo>
                    <a:pt x="13890" y="12846"/>
                  </a:lnTo>
                  <a:lnTo>
                    <a:pt x="12236" y="14854"/>
                  </a:lnTo>
                  <a:lnTo>
                    <a:pt x="9281" y="15447"/>
                  </a:lnTo>
                  <a:lnTo>
                    <a:pt x="7324" y="17884"/>
                  </a:lnTo>
                  <a:lnTo>
                    <a:pt x="5922" y="20094"/>
                  </a:lnTo>
                  <a:lnTo>
                    <a:pt x="6478" y="22228"/>
                  </a:lnTo>
                  <a:lnTo>
                    <a:pt x="7665" y="23491"/>
                  </a:lnTo>
                  <a:lnTo>
                    <a:pt x="9559" y="25069"/>
                  </a:lnTo>
                  <a:cubicBezTo>
                    <a:pt x="9559" y="25069"/>
                    <a:pt x="8448" y="26534"/>
                    <a:pt x="8372" y="26862"/>
                  </a:cubicBezTo>
                  <a:cubicBezTo>
                    <a:pt x="8296" y="27191"/>
                    <a:pt x="2841" y="30196"/>
                    <a:pt x="2841" y="30196"/>
                  </a:cubicBezTo>
                  <a:lnTo>
                    <a:pt x="0" y="31610"/>
                  </a:lnTo>
                  <a:lnTo>
                    <a:pt x="0" y="31610"/>
                  </a:lnTo>
                  <a:lnTo>
                    <a:pt x="4344" y="30903"/>
                  </a:lnTo>
                  <a:lnTo>
                    <a:pt x="10178" y="28529"/>
                  </a:lnTo>
                  <a:lnTo>
                    <a:pt x="12476" y="25852"/>
                  </a:lnTo>
                  <a:lnTo>
                    <a:pt x="14446" y="24110"/>
                  </a:lnTo>
                  <a:lnTo>
                    <a:pt x="16883" y="22380"/>
                  </a:lnTo>
                  <a:lnTo>
                    <a:pt x="15393" y="25132"/>
                  </a:lnTo>
                  <a:lnTo>
                    <a:pt x="17287" y="24741"/>
                  </a:lnTo>
                  <a:cubicBezTo>
                    <a:pt x="17287" y="24741"/>
                    <a:pt x="19648" y="24034"/>
                    <a:pt x="19812" y="23794"/>
                  </a:cubicBezTo>
                  <a:cubicBezTo>
                    <a:pt x="19818" y="23784"/>
                    <a:pt x="19832" y="23779"/>
                    <a:pt x="19854" y="23779"/>
                  </a:cubicBezTo>
                  <a:cubicBezTo>
                    <a:pt x="20342" y="23779"/>
                    <a:pt x="24610" y="26319"/>
                    <a:pt x="24610" y="26319"/>
                  </a:cubicBezTo>
                  <a:lnTo>
                    <a:pt x="26113" y="29085"/>
                  </a:lnTo>
                  <a:lnTo>
                    <a:pt x="26820" y="33100"/>
                  </a:lnTo>
                  <a:lnTo>
                    <a:pt x="26189" y="36105"/>
                  </a:lnTo>
                  <a:lnTo>
                    <a:pt x="25633" y="38151"/>
                  </a:lnTo>
                  <a:lnTo>
                    <a:pt x="26429" y="40045"/>
                  </a:lnTo>
                  <a:lnTo>
                    <a:pt x="27376" y="37040"/>
                  </a:lnTo>
                  <a:lnTo>
                    <a:pt x="28474" y="36105"/>
                  </a:lnTo>
                  <a:lnTo>
                    <a:pt x="29194" y="40512"/>
                  </a:lnTo>
                  <a:lnTo>
                    <a:pt x="30457" y="43505"/>
                  </a:lnTo>
                  <a:lnTo>
                    <a:pt x="28083" y="42015"/>
                  </a:lnTo>
                  <a:lnTo>
                    <a:pt x="27856" y="43505"/>
                  </a:lnTo>
                  <a:lnTo>
                    <a:pt x="29585" y="47293"/>
                  </a:lnTo>
                  <a:lnTo>
                    <a:pt x="29346" y="49894"/>
                  </a:lnTo>
                  <a:lnTo>
                    <a:pt x="28083" y="52419"/>
                  </a:lnTo>
                  <a:lnTo>
                    <a:pt x="27616" y="56763"/>
                  </a:lnTo>
                  <a:lnTo>
                    <a:pt x="27931" y="61258"/>
                  </a:lnTo>
                  <a:lnTo>
                    <a:pt x="29661" y="64011"/>
                  </a:lnTo>
                  <a:lnTo>
                    <a:pt x="31404" y="65198"/>
                  </a:lnTo>
                  <a:lnTo>
                    <a:pt x="32666" y="68670"/>
                  </a:lnTo>
                  <a:lnTo>
                    <a:pt x="33538" y="71713"/>
                  </a:lnTo>
                  <a:lnTo>
                    <a:pt x="34081" y="73708"/>
                  </a:lnTo>
                  <a:lnTo>
                    <a:pt x="36631" y="76398"/>
                  </a:lnTo>
                  <a:lnTo>
                    <a:pt x="36631" y="76398"/>
                  </a:lnTo>
                  <a:lnTo>
                    <a:pt x="36050" y="73241"/>
                  </a:lnTo>
                  <a:lnTo>
                    <a:pt x="34560" y="71347"/>
                  </a:lnTo>
                  <a:lnTo>
                    <a:pt x="33929" y="66852"/>
                  </a:lnTo>
                  <a:lnTo>
                    <a:pt x="35343" y="68506"/>
                  </a:lnTo>
                  <a:lnTo>
                    <a:pt x="36215" y="71713"/>
                  </a:lnTo>
                  <a:lnTo>
                    <a:pt x="38424" y="73784"/>
                  </a:lnTo>
                  <a:lnTo>
                    <a:pt x="40470" y="77332"/>
                  </a:lnTo>
                  <a:lnTo>
                    <a:pt x="40634" y="79618"/>
                  </a:lnTo>
                  <a:lnTo>
                    <a:pt x="42288" y="81436"/>
                  </a:lnTo>
                  <a:lnTo>
                    <a:pt x="46241" y="82623"/>
                  </a:lnTo>
                  <a:lnTo>
                    <a:pt x="49082" y="84113"/>
                  </a:lnTo>
                  <a:lnTo>
                    <a:pt x="49940" y="83557"/>
                  </a:lnTo>
                  <a:lnTo>
                    <a:pt x="52541" y="85616"/>
                  </a:lnTo>
                  <a:lnTo>
                    <a:pt x="55458" y="86247"/>
                  </a:lnTo>
                  <a:lnTo>
                    <a:pt x="57428" y="88457"/>
                  </a:lnTo>
                  <a:lnTo>
                    <a:pt x="58855" y="90035"/>
                  </a:lnTo>
                  <a:lnTo>
                    <a:pt x="61380" y="91373"/>
                  </a:lnTo>
                  <a:lnTo>
                    <a:pt x="62643" y="90275"/>
                  </a:lnTo>
                  <a:lnTo>
                    <a:pt x="64221" y="92081"/>
                  </a:lnTo>
                  <a:lnTo>
                    <a:pt x="63906" y="95553"/>
                  </a:lnTo>
                  <a:lnTo>
                    <a:pt x="62378" y="97346"/>
                  </a:lnTo>
                  <a:lnTo>
                    <a:pt x="61595" y="99644"/>
                  </a:lnTo>
                  <a:lnTo>
                    <a:pt x="61355" y="101854"/>
                  </a:lnTo>
                  <a:lnTo>
                    <a:pt x="60875" y="103028"/>
                  </a:lnTo>
                  <a:lnTo>
                    <a:pt x="63325" y="105629"/>
                  </a:lnTo>
                  <a:lnTo>
                    <a:pt x="65459" y="108862"/>
                  </a:lnTo>
                  <a:lnTo>
                    <a:pt x="67580" y="112170"/>
                  </a:lnTo>
                  <a:lnTo>
                    <a:pt x="69550" y="113281"/>
                  </a:lnTo>
                  <a:lnTo>
                    <a:pt x="70813" y="115011"/>
                  </a:lnTo>
                  <a:lnTo>
                    <a:pt x="71293" y="119746"/>
                  </a:lnTo>
                  <a:lnTo>
                    <a:pt x="71532" y="123610"/>
                  </a:lnTo>
                  <a:lnTo>
                    <a:pt x="71293" y="127562"/>
                  </a:lnTo>
                  <a:lnTo>
                    <a:pt x="71444" y="129608"/>
                  </a:lnTo>
                  <a:lnTo>
                    <a:pt x="70661" y="132765"/>
                  </a:lnTo>
                  <a:lnTo>
                    <a:pt x="70585" y="135214"/>
                  </a:lnTo>
                  <a:lnTo>
                    <a:pt x="70813" y="138220"/>
                  </a:lnTo>
                  <a:lnTo>
                    <a:pt x="72151" y="139167"/>
                  </a:lnTo>
                  <a:lnTo>
                    <a:pt x="70346" y="143334"/>
                  </a:lnTo>
                  <a:lnTo>
                    <a:pt x="71684" y="145392"/>
                  </a:lnTo>
                  <a:lnTo>
                    <a:pt x="72000" y="147210"/>
                  </a:lnTo>
                  <a:lnTo>
                    <a:pt x="73225" y="150998"/>
                  </a:lnTo>
                  <a:lnTo>
                    <a:pt x="75548" y="154344"/>
                  </a:lnTo>
                  <a:lnTo>
                    <a:pt x="77278" y="155481"/>
                  </a:lnTo>
                  <a:lnTo>
                    <a:pt x="80283" y="155481"/>
                  </a:lnTo>
                  <a:lnTo>
                    <a:pt x="81546" y="153991"/>
                  </a:lnTo>
                  <a:lnTo>
                    <a:pt x="78313" y="152248"/>
                  </a:lnTo>
                  <a:lnTo>
                    <a:pt x="77126" y="149331"/>
                  </a:lnTo>
                  <a:cubicBezTo>
                    <a:pt x="77126" y="149331"/>
                    <a:pt x="75864" y="148826"/>
                    <a:pt x="77050" y="147399"/>
                  </a:cubicBezTo>
                  <a:cubicBezTo>
                    <a:pt x="78237" y="145985"/>
                    <a:pt x="78237" y="145960"/>
                    <a:pt x="78237" y="145960"/>
                  </a:cubicBezTo>
                  <a:lnTo>
                    <a:pt x="78553" y="144925"/>
                  </a:lnTo>
                  <a:lnTo>
                    <a:pt x="76899" y="143738"/>
                  </a:lnTo>
                  <a:lnTo>
                    <a:pt x="77758" y="142083"/>
                  </a:lnTo>
                  <a:lnTo>
                    <a:pt x="78553" y="141528"/>
                  </a:lnTo>
                  <a:lnTo>
                    <a:pt x="78945" y="139318"/>
                  </a:lnTo>
                  <a:lnTo>
                    <a:pt x="78389" y="138055"/>
                  </a:lnTo>
                  <a:lnTo>
                    <a:pt x="78465" y="136957"/>
                  </a:lnTo>
                  <a:lnTo>
                    <a:pt x="79892" y="137108"/>
                  </a:lnTo>
                  <a:lnTo>
                    <a:pt x="79967" y="135530"/>
                  </a:lnTo>
                  <a:lnTo>
                    <a:pt x="79967" y="134962"/>
                  </a:lnTo>
                  <a:lnTo>
                    <a:pt x="81861" y="134406"/>
                  </a:lnTo>
                  <a:lnTo>
                    <a:pt x="83755" y="133926"/>
                  </a:lnTo>
                  <a:lnTo>
                    <a:pt x="83755" y="131805"/>
                  </a:lnTo>
                  <a:lnTo>
                    <a:pt x="83604" y="130542"/>
                  </a:lnTo>
                  <a:lnTo>
                    <a:pt x="83516" y="129595"/>
                  </a:lnTo>
                  <a:lnTo>
                    <a:pt x="86205" y="130063"/>
                  </a:lnTo>
                  <a:lnTo>
                    <a:pt x="87821" y="128484"/>
                  </a:lnTo>
                  <a:lnTo>
                    <a:pt x="89261" y="126047"/>
                  </a:lnTo>
                  <a:lnTo>
                    <a:pt x="90612" y="124065"/>
                  </a:lnTo>
                  <a:lnTo>
                    <a:pt x="91079" y="121312"/>
                  </a:lnTo>
                  <a:lnTo>
                    <a:pt x="93605" y="119570"/>
                  </a:lnTo>
                  <a:lnTo>
                    <a:pt x="96294" y="118155"/>
                  </a:lnTo>
                  <a:lnTo>
                    <a:pt x="97633" y="117360"/>
                  </a:lnTo>
                  <a:lnTo>
                    <a:pt x="98188" y="113572"/>
                  </a:lnTo>
                  <a:lnTo>
                    <a:pt x="99047" y="110415"/>
                  </a:lnTo>
                  <a:lnTo>
                    <a:pt x="99451" y="108445"/>
                  </a:lnTo>
                  <a:lnTo>
                    <a:pt x="101257" y="106160"/>
                  </a:lnTo>
                  <a:lnTo>
                    <a:pt x="102368" y="104190"/>
                  </a:lnTo>
                  <a:lnTo>
                    <a:pt x="101332" y="102296"/>
                  </a:lnTo>
                  <a:cubicBezTo>
                    <a:pt x="101332" y="102296"/>
                    <a:pt x="101888" y="102220"/>
                    <a:pt x="98655" y="100957"/>
                  </a:cubicBezTo>
                  <a:lnTo>
                    <a:pt x="95423" y="99695"/>
                  </a:lnTo>
                  <a:lnTo>
                    <a:pt x="93529" y="99379"/>
                  </a:lnTo>
                  <a:lnTo>
                    <a:pt x="91471" y="98596"/>
                  </a:lnTo>
                  <a:lnTo>
                    <a:pt x="89185" y="97649"/>
                  </a:lnTo>
                  <a:lnTo>
                    <a:pt x="88011" y="94884"/>
                  </a:lnTo>
                  <a:lnTo>
                    <a:pt x="86508" y="92750"/>
                  </a:lnTo>
                  <a:lnTo>
                    <a:pt x="83124" y="91651"/>
                  </a:lnTo>
                  <a:lnTo>
                    <a:pt x="80914" y="91411"/>
                  </a:lnTo>
                  <a:lnTo>
                    <a:pt x="78616" y="89202"/>
                  </a:lnTo>
                  <a:lnTo>
                    <a:pt x="76571" y="88015"/>
                  </a:lnTo>
                  <a:lnTo>
                    <a:pt x="74121" y="87787"/>
                  </a:lnTo>
                  <a:lnTo>
                    <a:pt x="71596" y="87156"/>
                  </a:lnTo>
                  <a:lnTo>
                    <a:pt x="68755" y="87232"/>
                  </a:lnTo>
                  <a:cubicBezTo>
                    <a:pt x="68755" y="87232"/>
                    <a:pt x="65522" y="88179"/>
                    <a:pt x="65446" y="88495"/>
                  </a:cubicBezTo>
                  <a:cubicBezTo>
                    <a:pt x="65358" y="88810"/>
                    <a:pt x="64903" y="90174"/>
                    <a:pt x="64903" y="90174"/>
                  </a:cubicBezTo>
                  <a:lnTo>
                    <a:pt x="63325" y="88911"/>
                  </a:lnTo>
                  <a:lnTo>
                    <a:pt x="61595" y="89467"/>
                  </a:lnTo>
                  <a:lnTo>
                    <a:pt x="59852" y="88596"/>
                  </a:lnTo>
                  <a:lnTo>
                    <a:pt x="58590" y="85994"/>
                  </a:lnTo>
                  <a:lnTo>
                    <a:pt x="59385" y="83949"/>
                  </a:lnTo>
                  <a:lnTo>
                    <a:pt x="57491" y="83317"/>
                  </a:lnTo>
                  <a:lnTo>
                    <a:pt x="54966" y="83002"/>
                  </a:lnTo>
                  <a:lnTo>
                    <a:pt x="55673" y="81032"/>
                  </a:lnTo>
                  <a:lnTo>
                    <a:pt x="56380" y="79643"/>
                  </a:lnTo>
                  <a:lnTo>
                    <a:pt x="56532" y="78507"/>
                  </a:lnTo>
                  <a:lnTo>
                    <a:pt x="53779" y="78507"/>
                  </a:lnTo>
                  <a:lnTo>
                    <a:pt x="52592" y="80476"/>
                  </a:lnTo>
                  <a:lnTo>
                    <a:pt x="49915" y="81423"/>
                  </a:lnTo>
                  <a:lnTo>
                    <a:pt x="47933" y="78747"/>
                  </a:lnTo>
                  <a:lnTo>
                    <a:pt x="47541" y="75160"/>
                  </a:lnTo>
                  <a:lnTo>
                    <a:pt x="48412" y="72218"/>
                  </a:lnTo>
                  <a:lnTo>
                    <a:pt x="51165" y="70173"/>
                  </a:lnTo>
                  <a:lnTo>
                    <a:pt x="54095" y="69769"/>
                  </a:lnTo>
                  <a:lnTo>
                    <a:pt x="55433" y="70880"/>
                  </a:lnTo>
                  <a:lnTo>
                    <a:pt x="56064" y="69693"/>
                  </a:lnTo>
                  <a:lnTo>
                    <a:pt x="58198" y="69693"/>
                  </a:lnTo>
                  <a:lnTo>
                    <a:pt x="60964" y="70552"/>
                  </a:lnTo>
                  <a:lnTo>
                    <a:pt x="61191" y="72521"/>
                  </a:lnTo>
                  <a:lnTo>
                    <a:pt x="62529" y="74567"/>
                  </a:lnTo>
                  <a:lnTo>
                    <a:pt x="62933" y="72484"/>
                  </a:lnTo>
                  <a:lnTo>
                    <a:pt x="62769" y="68759"/>
                  </a:lnTo>
                  <a:lnTo>
                    <a:pt x="63805" y="66852"/>
                  </a:lnTo>
                  <a:lnTo>
                    <a:pt x="66797" y="64806"/>
                  </a:lnTo>
                  <a:lnTo>
                    <a:pt x="68300" y="62281"/>
                  </a:lnTo>
                  <a:lnTo>
                    <a:pt x="69083" y="60248"/>
                  </a:lnTo>
                  <a:lnTo>
                    <a:pt x="71684" y="57697"/>
                  </a:lnTo>
                  <a:lnTo>
                    <a:pt x="73338" y="57697"/>
                  </a:lnTo>
                  <a:lnTo>
                    <a:pt x="74197" y="55412"/>
                  </a:lnTo>
                  <a:lnTo>
                    <a:pt x="76722" y="53758"/>
                  </a:lnTo>
                  <a:lnTo>
                    <a:pt x="77833" y="55488"/>
                  </a:lnTo>
                  <a:lnTo>
                    <a:pt x="79879" y="54187"/>
                  </a:lnTo>
                  <a:lnTo>
                    <a:pt x="83351" y="52748"/>
                  </a:lnTo>
                  <a:lnTo>
                    <a:pt x="82569" y="51876"/>
                  </a:lnTo>
                  <a:lnTo>
                    <a:pt x="79412" y="52104"/>
                  </a:lnTo>
                  <a:lnTo>
                    <a:pt x="78692" y="50525"/>
                  </a:lnTo>
                  <a:lnTo>
                    <a:pt x="78692" y="49187"/>
                  </a:lnTo>
                  <a:lnTo>
                    <a:pt x="77833" y="48707"/>
                  </a:lnTo>
                  <a:lnTo>
                    <a:pt x="76091" y="49502"/>
                  </a:lnTo>
                  <a:lnTo>
                    <a:pt x="78540" y="48240"/>
                  </a:lnTo>
                  <a:lnTo>
                    <a:pt x="80902" y="48240"/>
                  </a:lnTo>
                  <a:lnTo>
                    <a:pt x="83111" y="48391"/>
                  </a:lnTo>
                  <a:lnTo>
                    <a:pt x="85725" y="46901"/>
                  </a:lnTo>
                  <a:cubicBezTo>
                    <a:pt x="85725" y="46901"/>
                    <a:pt x="87619" y="45474"/>
                    <a:pt x="87695" y="45361"/>
                  </a:cubicBezTo>
                  <a:cubicBezTo>
                    <a:pt x="87771" y="45247"/>
                    <a:pt x="86041" y="42204"/>
                    <a:pt x="86041" y="42204"/>
                  </a:cubicBezTo>
                  <a:lnTo>
                    <a:pt x="83983" y="40297"/>
                  </a:lnTo>
                  <a:lnTo>
                    <a:pt x="83591" y="38151"/>
                  </a:lnTo>
                  <a:lnTo>
                    <a:pt x="83111" y="33820"/>
                  </a:lnTo>
                  <a:lnTo>
                    <a:pt x="81066" y="36105"/>
                  </a:lnTo>
                  <a:lnTo>
                    <a:pt x="79172" y="35701"/>
                  </a:lnTo>
                  <a:lnTo>
                    <a:pt x="78856" y="33656"/>
                  </a:lnTo>
                  <a:lnTo>
                    <a:pt x="79639" y="32203"/>
                  </a:lnTo>
                  <a:lnTo>
                    <a:pt x="77909" y="31724"/>
                  </a:lnTo>
                  <a:lnTo>
                    <a:pt x="76798" y="30575"/>
                  </a:lnTo>
                  <a:lnTo>
                    <a:pt x="73957" y="30575"/>
                  </a:lnTo>
                  <a:lnTo>
                    <a:pt x="73098" y="30650"/>
                  </a:lnTo>
                  <a:lnTo>
                    <a:pt x="73010" y="33491"/>
                  </a:lnTo>
                  <a:lnTo>
                    <a:pt x="71671" y="34918"/>
                  </a:lnTo>
                  <a:lnTo>
                    <a:pt x="72467" y="36156"/>
                  </a:lnTo>
                  <a:lnTo>
                    <a:pt x="72694" y="38479"/>
                  </a:lnTo>
                  <a:lnTo>
                    <a:pt x="70573" y="40285"/>
                  </a:lnTo>
                  <a:lnTo>
                    <a:pt x="68603" y="40979"/>
                  </a:lnTo>
                  <a:lnTo>
                    <a:pt x="68603" y="44136"/>
                  </a:lnTo>
                  <a:lnTo>
                    <a:pt x="67340" y="44767"/>
                  </a:lnTo>
                  <a:lnTo>
                    <a:pt x="65913" y="42962"/>
                  </a:lnTo>
                  <a:lnTo>
                    <a:pt x="66545" y="40196"/>
                  </a:lnTo>
                  <a:lnTo>
                    <a:pt x="64386" y="39098"/>
                  </a:lnTo>
                  <a:lnTo>
                    <a:pt x="62113" y="37747"/>
                  </a:lnTo>
                  <a:lnTo>
                    <a:pt x="61115" y="36888"/>
                  </a:lnTo>
                  <a:lnTo>
                    <a:pt x="60092" y="36888"/>
                  </a:lnTo>
                  <a:lnTo>
                    <a:pt x="59852" y="34123"/>
                  </a:lnTo>
                  <a:lnTo>
                    <a:pt x="60244" y="31686"/>
                  </a:lnTo>
                  <a:lnTo>
                    <a:pt x="61088" y="29679"/>
                  </a:lnTo>
                  <a:lnTo>
                    <a:pt x="61088" y="29679"/>
                  </a:lnTo>
                  <a:cubicBezTo>
                    <a:pt x="61170" y="29674"/>
                    <a:pt x="61518" y="29543"/>
                    <a:pt x="62694" y="28958"/>
                  </a:cubicBezTo>
                  <a:cubicBezTo>
                    <a:pt x="63454" y="28578"/>
                    <a:pt x="63639" y="28510"/>
                    <a:pt x="63679" y="28510"/>
                  </a:cubicBezTo>
                  <a:cubicBezTo>
                    <a:pt x="63702" y="28510"/>
                    <a:pt x="63680" y="28531"/>
                    <a:pt x="63688" y="28531"/>
                  </a:cubicBezTo>
                  <a:cubicBezTo>
                    <a:pt x="63704" y="28531"/>
                    <a:pt x="63843" y="28444"/>
                    <a:pt x="64739" y="27910"/>
                  </a:cubicBezTo>
                  <a:cubicBezTo>
                    <a:pt x="66873" y="26648"/>
                    <a:pt x="66873" y="26648"/>
                    <a:pt x="66873" y="26648"/>
                  </a:cubicBezTo>
                  <a:lnTo>
                    <a:pt x="68451" y="25145"/>
                  </a:lnTo>
                  <a:lnTo>
                    <a:pt x="69714" y="23870"/>
                  </a:lnTo>
                  <a:lnTo>
                    <a:pt x="70585" y="23642"/>
                  </a:lnTo>
                  <a:lnTo>
                    <a:pt x="73969" y="23642"/>
                  </a:lnTo>
                  <a:lnTo>
                    <a:pt x="74121" y="21597"/>
                  </a:lnTo>
                  <a:lnTo>
                    <a:pt x="75144" y="19779"/>
                  </a:lnTo>
                  <a:lnTo>
                    <a:pt x="74677" y="18049"/>
                  </a:lnTo>
                  <a:lnTo>
                    <a:pt x="73035" y="16660"/>
                  </a:lnTo>
                  <a:lnTo>
                    <a:pt x="71987" y="18693"/>
                  </a:lnTo>
                  <a:lnTo>
                    <a:pt x="70371" y="19943"/>
                  </a:lnTo>
                  <a:lnTo>
                    <a:pt x="69234" y="20726"/>
                  </a:lnTo>
                  <a:lnTo>
                    <a:pt x="69234" y="18276"/>
                  </a:lnTo>
                  <a:lnTo>
                    <a:pt x="69487" y="17013"/>
                  </a:lnTo>
                  <a:lnTo>
                    <a:pt x="69487" y="17013"/>
                  </a:lnTo>
                  <a:lnTo>
                    <a:pt x="68439" y="17960"/>
                  </a:lnTo>
                  <a:lnTo>
                    <a:pt x="67403" y="15599"/>
                  </a:lnTo>
                  <a:lnTo>
                    <a:pt x="68565" y="14336"/>
                  </a:lnTo>
                  <a:lnTo>
                    <a:pt x="69373" y="12594"/>
                  </a:lnTo>
                  <a:lnTo>
                    <a:pt x="70636" y="9841"/>
                  </a:lnTo>
                  <a:lnTo>
                    <a:pt x="71633" y="9450"/>
                  </a:lnTo>
                  <a:lnTo>
                    <a:pt x="73401" y="7783"/>
                  </a:lnTo>
                  <a:lnTo>
                    <a:pt x="72618" y="7379"/>
                  </a:lnTo>
                  <a:lnTo>
                    <a:pt x="71633" y="7240"/>
                  </a:lnTo>
                  <a:lnTo>
                    <a:pt x="69234" y="7240"/>
                  </a:lnTo>
                  <a:lnTo>
                    <a:pt x="69234" y="9450"/>
                  </a:lnTo>
                  <a:lnTo>
                    <a:pt x="67164" y="12152"/>
                  </a:lnTo>
                  <a:lnTo>
                    <a:pt x="65408" y="14854"/>
                  </a:lnTo>
                  <a:lnTo>
                    <a:pt x="66280" y="16091"/>
                  </a:lnTo>
                  <a:lnTo>
                    <a:pt x="65926" y="18516"/>
                  </a:lnTo>
                  <a:lnTo>
                    <a:pt x="62921" y="20094"/>
                  </a:lnTo>
                  <a:lnTo>
                    <a:pt x="62921" y="18276"/>
                  </a:lnTo>
                  <a:lnTo>
                    <a:pt x="61191" y="18124"/>
                  </a:lnTo>
                  <a:lnTo>
                    <a:pt x="59701" y="19299"/>
                  </a:lnTo>
                  <a:lnTo>
                    <a:pt x="57845" y="16698"/>
                  </a:lnTo>
                  <a:lnTo>
                    <a:pt x="55673" y="16698"/>
                  </a:lnTo>
                  <a:lnTo>
                    <a:pt x="54966" y="18049"/>
                  </a:lnTo>
                  <a:lnTo>
                    <a:pt x="54259" y="19071"/>
                  </a:lnTo>
                  <a:lnTo>
                    <a:pt x="53223" y="16786"/>
                  </a:lnTo>
                  <a:cubicBezTo>
                    <a:pt x="53223" y="16786"/>
                    <a:pt x="52623" y="16998"/>
                    <a:pt x="52038" y="16998"/>
                  </a:cubicBezTo>
                  <a:cubicBezTo>
                    <a:pt x="51500" y="16998"/>
                    <a:pt x="50974" y="16819"/>
                    <a:pt x="50938" y="16129"/>
                  </a:cubicBezTo>
                  <a:cubicBezTo>
                    <a:pt x="50862" y="14690"/>
                    <a:pt x="50862" y="14677"/>
                    <a:pt x="50862" y="14677"/>
                  </a:cubicBezTo>
                  <a:lnTo>
                    <a:pt x="47629" y="11672"/>
                  </a:lnTo>
                  <a:lnTo>
                    <a:pt x="46594" y="10952"/>
                  </a:lnTo>
                  <a:lnTo>
                    <a:pt x="44788" y="11268"/>
                  </a:lnTo>
                  <a:lnTo>
                    <a:pt x="43993" y="8869"/>
                  </a:lnTo>
                  <a:lnTo>
                    <a:pt x="42579" y="8427"/>
                  </a:lnTo>
                  <a:lnTo>
                    <a:pt x="39030" y="8869"/>
                  </a:lnTo>
                  <a:lnTo>
                    <a:pt x="36972" y="8427"/>
                  </a:lnTo>
                  <a:lnTo>
                    <a:pt x="34295" y="6141"/>
                  </a:lnTo>
                  <a:lnTo>
                    <a:pt x="30747" y="4462"/>
                  </a:lnTo>
                  <a:lnTo>
                    <a:pt x="28159" y="1962"/>
                  </a:lnTo>
                  <a:lnTo>
                    <a:pt x="26037" y="194"/>
                  </a:lnTo>
                  <a:lnTo>
                    <a:pt x="23196" y="825"/>
                  </a:lnTo>
                  <a:cubicBezTo>
                    <a:pt x="23196" y="825"/>
                    <a:pt x="23017" y="0"/>
                    <a:pt x="22033" y="0"/>
                  </a:cubicBez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54"/>
            <p:cNvSpPr/>
            <p:nvPr/>
          </p:nvSpPr>
          <p:spPr>
            <a:xfrm>
              <a:off x="238125" y="1071925"/>
              <a:ext cx="2568675" cy="3902025"/>
            </a:xfrm>
            <a:custGeom>
              <a:rect b="b" l="l" r="r" t="t"/>
              <a:pathLst>
                <a:path extrusionOk="0" h="156081" w="102747">
                  <a:moveTo>
                    <a:pt x="61468" y="29836"/>
                  </a:moveTo>
                  <a:cubicBezTo>
                    <a:pt x="61506" y="29899"/>
                    <a:pt x="61519" y="29962"/>
                    <a:pt x="61506" y="30025"/>
                  </a:cubicBezTo>
                  <a:lnTo>
                    <a:pt x="61342" y="29899"/>
                  </a:lnTo>
                  <a:lnTo>
                    <a:pt x="61468" y="29836"/>
                  </a:lnTo>
                  <a:close/>
                  <a:moveTo>
                    <a:pt x="101181" y="102504"/>
                  </a:moveTo>
                  <a:lnTo>
                    <a:pt x="101282" y="102542"/>
                  </a:lnTo>
                  <a:lnTo>
                    <a:pt x="101193" y="102718"/>
                  </a:lnTo>
                  <a:cubicBezTo>
                    <a:pt x="101155" y="102655"/>
                    <a:pt x="101143" y="102567"/>
                    <a:pt x="101181" y="102504"/>
                  </a:cubicBezTo>
                  <a:close/>
                  <a:moveTo>
                    <a:pt x="22159" y="618"/>
                  </a:moveTo>
                  <a:cubicBezTo>
                    <a:pt x="22328" y="618"/>
                    <a:pt x="22461" y="648"/>
                    <a:pt x="22565" y="692"/>
                  </a:cubicBezTo>
                  <a:cubicBezTo>
                    <a:pt x="22779" y="781"/>
                    <a:pt x="22943" y="970"/>
                    <a:pt x="23019" y="1198"/>
                  </a:cubicBezTo>
                  <a:lnTo>
                    <a:pt x="23385" y="1437"/>
                  </a:lnTo>
                  <a:lnTo>
                    <a:pt x="26075" y="844"/>
                  </a:lnTo>
                  <a:lnTo>
                    <a:pt x="28057" y="2498"/>
                  </a:lnTo>
                  <a:lnTo>
                    <a:pt x="30658" y="4998"/>
                  </a:lnTo>
                  <a:lnTo>
                    <a:pt x="34257" y="6716"/>
                  </a:lnTo>
                  <a:lnTo>
                    <a:pt x="36909" y="8976"/>
                  </a:lnTo>
                  <a:lnTo>
                    <a:pt x="37048" y="9052"/>
                  </a:lnTo>
                  <a:lnTo>
                    <a:pt x="39093" y="9481"/>
                  </a:lnTo>
                  <a:lnTo>
                    <a:pt x="39207" y="9481"/>
                  </a:lnTo>
                  <a:lnTo>
                    <a:pt x="42679" y="9052"/>
                  </a:lnTo>
                  <a:lnTo>
                    <a:pt x="43879" y="9430"/>
                  </a:lnTo>
                  <a:lnTo>
                    <a:pt x="44624" y="11678"/>
                  </a:lnTo>
                  <a:lnTo>
                    <a:pt x="44978" y="11893"/>
                  </a:lnTo>
                  <a:lnTo>
                    <a:pt x="46657" y="11590"/>
                  </a:lnTo>
                  <a:lnTo>
                    <a:pt x="47541" y="12208"/>
                  </a:lnTo>
                  <a:lnTo>
                    <a:pt x="50685" y="15125"/>
                  </a:lnTo>
                  <a:cubicBezTo>
                    <a:pt x="50698" y="15302"/>
                    <a:pt x="50710" y="15668"/>
                    <a:pt x="50761" y="16464"/>
                  </a:cubicBezTo>
                  <a:cubicBezTo>
                    <a:pt x="50761" y="16830"/>
                    <a:pt x="50937" y="17183"/>
                    <a:pt x="51253" y="17385"/>
                  </a:cubicBezTo>
                  <a:cubicBezTo>
                    <a:pt x="51517" y="17561"/>
                    <a:pt x="51851" y="17620"/>
                    <a:pt x="52180" y="17620"/>
                  </a:cubicBezTo>
                  <a:cubicBezTo>
                    <a:pt x="52561" y="17620"/>
                    <a:pt x="52935" y="17541"/>
                    <a:pt x="53185" y="17474"/>
                  </a:cubicBezTo>
                  <a:lnTo>
                    <a:pt x="54094" y="19507"/>
                  </a:lnTo>
                  <a:lnTo>
                    <a:pt x="54637" y="19557"/>
                  </a:lnTo>
                  <a:lnTo>
                    <a:pt x="55370" y="18497"/>
                  </a:lnTo>
                  <a:lnTo>
                    <a:pt x="55988" y="17322"/>
                  </a:lnTo>
                  <a:lnTo>
                    <a:pt x="57807" y="17322"/>
                  </a:lnTo>
                  <a:lnTo>
                    <a:pt x="59562" y="19784"/>
                  </a:lnTo>
                  <a:lnTo>
                    <a:pt x="60016" y="19848"/>
                  </a:lnTo>
                  <a:lnTo>
                    <a:pt x="61418" y="18762"/>
                  </a:lnTo>
                  <a:lnTo>
                    <a:pt x="62744" y="18875"/>
                  </a:lnTo>
                  <a:lnTo>
                    <a:pt x="62744" y="20403"/>
                  </a:lnTo>
                  <a:lnTo>
                    <a:pt x="63198" y="20681"/>
                  </a:lnTo>
                  <a:lnTo>
                    <a:pt x="66204" y="19103"/>
                  </a:lnTo>
                  <a:lnTo>
                    <a:pt x="66355" y="18875"/>
                  </a:lnTo>
                  <a:lnTo>
                    <a:pt x="66709" y="16451"/>
                  </a:lnTo>
                  <a:lnTo>
                    <a:pt x="66658" y="16224"/>
                  </a:lnTo>
                  <a:lnTo>
                    <a:pt x="65913" y="15150"/>
                  </a:lnTo>
                  <a:lnTo>
                    <a:pt x="67542" y="12650"/>
                  </a:lnTo>
                  <a:lnTo>
                    <a:pt x="69613" y="9961"/>
                  </a:lnTo>
                  <a:lnTo>
                    <a:pt x="69676" y="9771"/>
                  </a:lnTo>
                  <a:lnTo>
                    <a:pt x="69676" y="7877"/>
                  </a:lnTo>
                  <a:lnTo>
                    <a:pt x="71709" y="7877"/>
                  </a:lnTo>
                  <a:lnTo>
                    <a:pt x="72631" y="8004"/>
                  </a:lnTo>
                  <a:lnTo>
                    <a:pt x="72984" y="8180"/>
                  </a:lnTo>
                  <a:lnTo>
                    <a:pt x="71570" y="9493"/>
                  </a:lnTo>
                  <a:lnTo>
                    <a:pt x="70636" y="9872"/>
                  </a:lnTo>
                  <a:lnTo>
                    <a:pt x="70472" y="10024"/>
                  </a:lnTo>
                  <a:lnTo>
                    <a:pt x="68413" y="14469"/>
                  </a:lnTo>
                  <a:lnTo>
                    <a:pt x="67290" y="15693"/>
                  </a:lnTo>
                  <a:lnTo>
                    <a:pt x="67226" y="16034"/>
                  </a:lnTo>
                  <a:lnTo>
                    <a:pt x="68274" y="18408"/>
                  </a:lnTo>
                  <a:lnTo>
                    <a:pt x="68780" y="18509"/>
                  </a:lnTo>
                  <a:lnTo>
                    <a:pt x="69108" y="18206"/>
                  </a:lnTo>
                  <a:lnTo>
                    <a:pt x="69108" y="18206"/>
                  </a:lnTo>
                  <a:lnTo>
                    <a:pt x="69045" y="18522"/>
                  </a:lnTo>
                  <a:lnTo>
                    <a:pt x="69045" y="21035"/>
                  </a:lnTo>
                  <a:lnTo>
                    <a:pt x="69537" y="21287"/>
                  </a:lnTo>
                  <a:lnTo>
                    <a:pt x="70686" y="20504"/>
                  </a:lnTo>
                  <a:lnTo>
                    <a:pt x="72315" y="19254"/>
                  </a:lnTo>
                  <a:lnTo>
                    <a:pt x="73262" y="17474"/>
                  </a:lnTo>
                  <a:lnTo>
                    <a:pt x="74525" y="18534"/>
                  </a:lnTo>
                  <a:lnTo>
                    <a:pt x="74929" y="20050"/>
                  </a:lnTo>
                  <a:lnTo>
                    <a:pt x="73982" y="21742"/>
                  </a:lnTo>
                  <a:lnTo>
                    <a:pt x="73805" y="23636"/>
                  </a:lnTo>
                  <a:lnTo>
                    <a:pt x="70699" y="23636"/>
                  </a:lnTo>
                  <a:lnTo>
                    <a:pt x="69752" y="23863"/>
                  </a:lnTo>
                  <a:lnTo>
                    <a:pt x="69613" y="23951"/>
                  </a:lnTo>
                  <a:lnTo>
                    <a:pt x="68350" y="25227"/>
                  </a:lnTo>
                  <a:lnTo>
                    <a:pt x="66797" y="26704"/>
                  </a:lnTo>
                  <a:cubicBezTo>
                    <a:pt x="66721" y="26755"/>
                    <a:pt x="66368" y="26982"/>
                    <a:pt x="64701" y="27954"/>
                  </a:cubicBezTo>
                  <a:lnTo>
                    <a:pt x="64171" y="28270"/>
                  </a:lnTo>
                  <a:lnTo>
                    <a:pt x="63779" y="28510"/>
                  </a:lnTo>
                  <a:cubicBezTo>
                    <a:pt x="63602" y="28535"/>
                    <a:pt x="63299" y="28674"/>
                    <a:pt x="62668" y="28990"/>
                  </a:cubicBezTo>
                  <a:cubicBezTo>
                    <a:pt x="61443" y="29608"/>
                    <a:pt x="61216" y="29684"/>
                    <a:pt x="61178" y="29684"/>
                  </a:cubicBezTo>
                  <a:lnTo>
                    <a:pt x="61178" y="29785"/>
                  </a:lnTo>
                  <a:lnTo>
                    <a:pt x="61039" y="29684"/>
                  </a:lnTo>
                  <a:cubicBezTo>
                    <a:pt x="60938" y="29747"/>
                    <a:pt x="60875" y="29861"/>
                    <a:pt x="60862" y="29974"/>
                  </a:cubicBezTo>
                  <a:lnTo>
                    <a:pt x="60079" y="31868"/>
                  </a:lnTo>
                  <a:lnTo>
                    <a:pt x="59663" y="34381"/>
                  </a:lnTo>
                  <a:lnTo>
                    <a:pt x="59663" y="34457"/>
                  </a:lnTo>
                  <a:lnTo>
                    <a:pt x="59890" y="37222"/>
                  </a:lnTo>
                  <a:lnTo>
                    <a:pt x="60206" y="37500"/>
                  </a:lnTo>
                  <a:lnTo>
                    <a:pt x="61115" y="37500"/>
                  </a:lnTo>
                  <a:lnTo>
                    <a:pt x="62075" y="38321"/>
                  </a:lnTo>
                  <a:lnTo>
                    <a:pt x="64360" y="39685"/>
                  </a:lnTo>
                  <a:lnTo>
                    <a:pt x="66317" y="40669"/>
                  </a:lnTo>
                  <a:lnTo>
                    <a:pt x="65736" y="43195"/>
                  </a:lnTo>
                  <a:lnTo>
                    <a:pt x="65800" y="43460"/>
                  </a:lnTo>
                  <a:lnTo>
                    <a:pt x="67214" y="45278"/>
                  </a:lnTo>
                  <a:lnTo>
                    <a:pt x="67605" y="45354"/>
                  </a:lnTo>
                  <a:lnTo>
                    <a:pt x="68868" y="44723"/>
                  </a:lnTo>
                  <a:lnTo>
                    <a:pt x="69045" y="44445"/>
                  </a:lnTo>
                  <a:lnTo>
                    <a:pt x="69045" y="41516"/>
                  </a:lnTo>
                  <a:lnTo>
                    <a:pt x="70800" y="40884"/>
                  </a:lnTo>
                  <a:lnTo>
                    <a:pt x="73035" y="39028"/>
                  </a:lnTo>
                  <a:lnTo>
                    <a:pt x="73136" y="38750"/>
                  </a:lnTo>
                  <a:lnTo>
                    <a:pt x="72909" y="36414"/>
                  </a:lnTo>
                  <a:lnTo>
                    <a:pt x="72858" y="36275"/>
                  </a:lnTo>
                  <a:lnTo>
                    <a:pt x="72201" y="35253"/>
                  </a:lnTo>
                  <a:lnTo>
                    <a:pt x="73376" y="34015"/>
                  </a:lnTo>
                  <a:lnTo>
                    <a:pt x="73464" y="33800"/>
                  </a:lnTo>
                  <a:lnTo>
                    <a:pt x="73527" y="31250"/>
                  </a:lnTo>
                  <a:lnTo>
                    <a:pt x="74095" y="31199"/>
                  </a:lnTo>
                  <a:lnTo>
                    <a:pt x="76798" y="31199"/>
                  </a:lnTo>
                  <a:lnTo>
                    <a:pt x="77808" y="32247"/>
                  </a:lnTo>
                  <a:lnTo>
                    <a:pt x="77947" y="32323"/>
                  </a:lnTo>
                  <a:lnTo>
                    <a:pt x="79298" y="32702"/>
                  </a:lnTo>
                  <a:lnTo>
                    <a:pt x="78704" y="33813"/>
                  </a:lnTo>
                  <a:lnTo>
                    <a:pt x="78666" y="34015"/>
                  </a:lnTo>
                  <a:lnTo>
                    <a:pt x="78982" y="36061"/>
                  </a:lnTo>
                  <a:lnTo>
                    <a:pt x="79235" y="36326"/>
                  </a:lnTo>
                  <a:lnTo>
                    <a:pt x="81129" y="36730"/>
                  </a:lnTo>
                  <a:lnTo>
                    <a:pt x="81419" y="36629"/>
                  </a:lnTo>
                  <a:lnTo>
                    <a:pt x="82998" y="34861"/>
                  </a:lnTo>
                  <a:lnTo>
                    <a:pt x="83402" y="38523"/>
                  </a:lnTo>
                  <a:lnTo>
                    <a:pt x="83793" y="40657"/>
                  </a:lnTo>
                  <a:lnTo>
                    <a:pt x="83894" y="40834"/>
                  </a:lnTo>
                  <a:lnTo>
                    <a:pt x="85902" y="42715"/>
                  </a:lnTo>
                  <a:cubicBezTo>
                    <a:pt x="86558" y="43864"/>
                    <a:pt x="87253" y="45127"/>
                    <a:pt x="87455" y="45569"/>
                  </a:cubicBezTo>
                  <a:cubicBezTo>
                    <a:pt x="87152" y="45821"/>
                    <a:pt x="86369" y="46415"/>
                    <a:pt x="85687" y="46932"/>
                  </a:cubicBezTo>
                  <a:lnTo>
                    <a:pt x="83162" y="48385"/>
                  </a:lnTo>
                  <a:lnTo>
                    <a:pt x="81028" y="48220"/>
                  </a:lnTo>
                  <a:lnTo>
                    <a:pt x="78654" y="48220"/>
                  </a:lnTo>
                  <a:lnTo>
                    <a:pt x="78515" y="48258"/>
                  </a:lnTo>
                  <a:lnTo>
                    <a:pt x="76065" y="49521"/>
                  </a:lnTo>
                  <a:lnTo>
                    <a:pt x="76343" y="50089"/>
                  </a:lnTo>
                  <a:lnTo>
                    <a:pt x="77934" y="49369"/>
                  </a:lnTo>
                  <a:lnTo>
                    <a:pt x="78502" y="49685"/>
                  </a:lnTo>
                  <a:lnTo>
                    <a:pt x="78502" y="50834"/>
                  </a:lnTo>
                  <a:lnTo>
                    <a:pt x="79235" y="52539"/>
                  </a:lnTo>
                  <a:lnTo>
                    <a:pt x="79550" y="52728"/>
                  </a:lnTo>
                  <a:lnTo>
                    <a:pt x="82556" y="52514"/>
                  </a:lnTo>
                  <a:lnTo>
                    <a:pt x="82934" y="52930"/>
                  </a:lnTo>
                  <a:lnTo>
                    <a:pt x="79828" y="54231"/>
                  </a:lnTo>
                  <a:lnTo>
                    <a:pt x="78048" y="55355"/>
                  </a:lnTo>
                  <a:lnTo>
                    <a:pt x="77113" y="53890"/>
                  </a:lnTo>
                  <a:lnTo>
                    <a:pt x="76671" y="53802"/>
                  </a:lnTo>
                  <a:lnTo>
                    <a:pt x="74146" y="55456"/>
                  </a:lnTo>
                  <a:lnTo>
                    <a:pt x="74032" y="55607"/>
                  </a:lnTo>
                  <a:lnTo>
                    <a:pt x="73237" y="57691"/>
                  </a:lnTo>
                  <a:lnTo>
                    <a:pt x="71797" y="57691"/>
                  </a:lnTo>
                  <a:lnTo>
                    <a:pt x="71583" y="57779"/>
                  </a:lnTo>
                  <a:lnTo>
                    <a:pt x="68982" y="60330"/>
                  </a:lnTo>
                  <a:lnTo>
                    <a:pt x="68136" y="62426"/>
                  </a:lnTo>
                  <a:lnTo>
                    <a:pt x="66671" y="64888"/>
                  </a:lnTo>
                  <a:lnTo>
                    <a:pt x="63741" y="66908"/>
                  </a:lnTo>
                  <a:lnTo>
                    <a:pt x="63640" y="67009"/>
                  </a:lnTo>
                  <a:lnTo>
                    <a:pt x="62618" y="68916"/>
                  </a:lnTo>
                  <a:lnTo>
                    <a:pt x="62580" y="69068"/>
                  </a:lnTo>
                  <a:lnTo>
                    <a:pt x="62731" y="72767"/>
                  </a:lnTo>
                  <a:lnTo>
                    <a:pt x="62491" y="74043"/>
                  </a:lnTo>
                  <a:lnTo>
                    <a:pt x="61620" y="72717"/>
                  </a:lnTo>
                  <a:lnTo>
                    <a:pt x="61393" y="70823"/>
                  </a:lnTo>
                  <a:lnTo>
                    <a:pt x="61178" y="70558"/>
                  </a:lnTo>
                  <a:lnTo>
                    <a:pt x="58413" y="69686"/>
                  </a:lnTo>
                  <a:lnTo>
                    <a:pt x="56190" y="69674"/>
                  </a:lnTo>
                  <a:lnTo>
                    <a:pt x="55913" y="69838"/>
                  </a:lnTo>
                  <a:lnTo>
                    <a:pt x="55471" y="70684"/>
                  </a:lnTo>
                  <a:lnTo>
                    <a:pt x="54423" y="69838"/>
                  </a:lnTo>
                  <a:lnTo>
                    <a:pt x="54183" y="69762"/>
                  </a:lnTo>
                  <a:lnTo>
                    <a:pt x="51266" y="70166"/>
                  </a:lnTo>
                  <a:lnTo>
                    <a:pt x="51114" y="70229"/>
                  </a:lnTo>
                  <a:lnTo>
                    <a:pt x="48362" y="72287"/>
                  </a:lnTo>
                  <a:lnTo>
                    <a:pt x="48248" y="72452"/>
                  </a:lnTo>
                  <a:lnTo>
                    <a:pt x="47377" y="75381"/>
                  </a:lnTo>
                  <a:lnTo>
                    <a:pt x="47377" y="75507"/>
                  </a:lnTo>
                  <a:lnTo>
                    <a:pt x="47768" y="79093"/>
                  </a:lnTo>
                  <a:lnTo>
                    <a:pt x="47819" y="79245"/>
                  </a:lnTo>
                  <a:lnTo>
                    <a:pt x="49801" y="81934"/>
                  </a:lnTo>
                  <a:lnTo>
                    <a:pt x="50155" y="82048"/>
                  </a:lnTo>
                  <a:lnTo>
                    <a:pt x="52832" y="81101"/>
                  </a:lnTo>
                  <a:lnTo>
                    <a:pt x="52996" y="80962"/>
                  </a:lnTo>
                  <a:lnTo>
                    <a:pt x="54082" y="79144"/>
                  </a:lnTo>
                  <a:lnTo>
                    <a:pt x="56304" y="79144"/>
                  </a:lnTo>
                  <a:lnTo>
                    <a:pt x="56203" y="79876"/>
                  </a:lnTo>
                  <a:lnTo>
                    <a:pt x="55496" y="81240"/>
                  </a:lnTo>
                  <a:lnTo>
                    <a:pt x="54789" y="83210"/>
                  </a:lnTo>
                  <a:lnTo>
                    <a:pt x="55054" y="83639"/>
                  </a:lnTo>
                  <a:lnTo>
                    <a:pt x="57516" y="83930"/>
                  </a:lnTo>
                  <a:lnTo>
                    <a:pt x="59095" y="84460"/>
                  </a:lnTo>
                  <a:lnTo>
                    <a:pt x="58413" y="86202"/>
                  </a:lnTo>
                  <a:lnTo>
                    <a:pt x="58425" y="86455"/>
                  </a:lnTo>
                  <a:lnTo>
                    <a:pt x="59688" y="89056"/>
                  </a:lnTo>
                  <a:lnTo>
                    <a:pt x="59840" y="89195"/>
                  </a:lnTo>
                  <a:lnTo>
                    <a:pt x="61569" y="90066"/>
                  </a:lnTo>
                  <a:lnTo>
                    <a:pt x="61809" y="90079"/>
                  </a:lnTo>
                  <a:lnTo>
                    <a:pt x="63388" y="89586"/>
                  </a:lnTo>
                  <a:lnTo>
                    <a:pt x="64827" y="90735"/>
                  </a:lnTo>
                  <a:lnTo>
                    <a:pt x="65320" y="90597"/>
                  </a:lnTo>
                  <a:cubicBezTo>
                    <a:pt x="65345" y="90546"/>
                    <a:pt x="65749" y="89397"/>
                    <a:pt x="65863" y="88980"/>
                  </a:cubicBezTo>
                  <a:cubicBezTo>
                    <a:pt x="66166" y="88766"/>
                    <a:pt x="67656" y="88261"/>
                    <a:pt x="68944" y="87882"/>
                  </a:cubicBezTo>
                  <a:lnTo>
                    <a:pt x="71696" y="87806"/>
                  </a:lnTo>
                  <a:lnTo>
                    <a:pt x="74222" y="88437"/>
                  </a:lnTo>
                  <a:lnTo>
                    <a:pt x="76596" y="88665"/>
                  </a:lnTo>
                  <a:lnTo>
                    <a:pt x="78553" y="89788"/>
                  </a:lnTo>
                  <a:lnTo>
                    <a:pt x="80813" y="91973"/>
                  </a:lnTo>
                  <a:lnTo>
                    <a:pt x="81002" y="92061"/>
                  </a:lnTo>
                  <a:lnTo>
                    <a:pt x="83174" y="92289"/>
                  </a:lnTo>
                  <a:lnTo>
                    <a:pt x="86432" y="93362"/>
                  </a:lnTo>
                  <a:lnTo>
                    <a:pt x="87846" y="95370"/>
                  </a:lnTo>
                  <a:lnTo>
                    <a:pt x="89021" y="98097"/>
                  </a:lnTo>
                  <a:lnTo>
                    <a:pt x="89185" y="98274"/>
                  </a:lnTo>
                  <a:lnTo>
                    <a:pt x="91470" y="99221"/>
                  </a:lnTo>
                  <a:lnTo>
                    <a:pt x="93529" y="100016"/>
                  </a:lnTo>
                  <a:lnTo>
                    <a:pt x="95448" y="100345"/>
                  </a:lnTo>
                  <a:lnTo>
                    <a:pt x="98655" y="101595"/>
                  </a:lnTo>
                  <a:cubicBezTo>
                    <a:pt x="100625" y="102365"/>
                    <a:pt x="101092" y="102655"/>
                    <a:pt x="101193" y="102731"/>
                  </a:cubicBezTo>
                  <a:lnTo>
                    <a:pt x="101168" y="102782"/>
                  </a:lnTo>
                  <a:lnTo>
                    <a:pt x="102115" y="104524"/>
                  </a:lnTo>
                  <a:lnTo>
                    <a:pt x="101130" y="106305"/>
                  </a:lnTo>
                  <a:lnTo>
                    <a:pt x="99312" y="108590"/>
                  </a:lnTo>
                  <a:lnTo>
                    <a:pt x="99249" y="108716"/>
                  </a:lnTo>
                  <a:lnTo>
                    <a:pt x="98857" y="110673"/>
                  </a:lnTo>
                  <a:lnTo>
                    <a:pt x="97986" y="113855"/>
                  </a:lnTo>
                  <a:lnTo>
                    <a:pt x="97456" y="117492"/>
                  </a:lnTo>
                  <a:lnTo>
                    <a:pt x="96256" y="118199"/>
                  </a:lnTo>
                  <a:lnTo>
                    <a:pt x="93541" y="119639"/>
                  </a:lnTo>
                  <a:lnTo>
                    <a:pt x="91016" y="121369"/>
                  </a:lnTo>
                  <a:lnTo>
                    <a:pt x="90889" y="121583"/>
                  </a:lnTo>
                  <a:lnTo>
                    <a:pt x="90422" y="124260"/>
                  </a:lnTo>
                  <a:lnTo>
                    <a:pt x="89096" y="126192"/>
                  </a:lnTo>
                  <a:lnTo>
                    <a:pt x="87682" y="128604"/>
                  </a:lnTo>
                  <a:lnTo>
                    <a:pt x="86205" y="130031"/>
                  </a:lnTo>
                  <a:lnTo>
                    <a:pt x="83679" y="129589"/>
                  </a:lnTo>
                  <a:lnTo>
                    <a:pt x="83313" y="129930"/>
                  </a:lnTo>
                  <a:lnTo>
                    <a:pt x="83389" y="130889"/>
                  </a:lnTo>
                  <a:lnTo>
                    <a:pt x="83553" y="132114"/>
                  </a:lnTo>
                  <a:lnTo>
                    <a:pt x="83553" y="134008"/>
                  </a:lnTo>
                  <a:lnTo>
                    <a:pt x="81886" y="134412"/>
                  </a:lnTo>
                  <a:lnTo>
                    <a:pt x="79992" y="134968"/>
                  </a:lnTo>
                  <a:lnTo>
                    <a:pt x="79765" y="135271"/>
                  </a:lnTo>
                  <a:lnTo>
                    <a:pt x="79765" y="135801"/>
                  </a:lnTo>
                  <a:lnTo>
                    <a:pt x="79702" y="137039"/>
                  </a:lnTo>
                  <a:lnTo>
                    <a:pt x="78616" y="136912"/>
                  </a:lnTo>
                  <a:lnTo>
                    <a:pt x="78262" y="137215"/>
                  </a:lnTo>
                  <a:lnTo>
                    <a:pt x="78187" y="138314"/>
                  </a:lnTo>
                  <a:lnTo>
                    <a:pt x="78212" y="138465"/>
                  </a:lnTo>
                  <a:lnTo>
                    <a:pt x="78730" y="139640"/>
                  </a:lnTo>
                  <a:lnTo>
                    <a:pt x="78376" y="141622"/>
                  </a:lnTo>
                  <a:lnTo>
                    <a:pt x="77694" y="142102"/>
                  </a:lnTo>
                  <a:lnTo>
                    <a:pt x="77593" y="142216"/>
                  </a:lnTo>
                  <a:lnTo>
                    <a:pt x="76722" y="143882"/>
                  </a:lnTo>
                  <a:lnTo>
                    <a:pt x="76823" y="144274"/>
                  </a:lnTo>
                  <a:lnTo>
                    <a:pt x="78300" y="145335"/>
                  </a:lnTo>
                  <a:lnTo>
                    <a:pt x="78060" y="146105"/>
                  </a:lnTo>
                  <a:cubicBezTo>
                    <a:pt x="77997" y="146181"/>
                    <a:pt x="77757" y="146484"/>
                    <a:pt x="76924" y="147481"/>
                  </a:cubicBezTo>
                  <a:cubicBezTo>
                    <a:pt x="76444" y="148062"/>
                    <a:pt x="76255" y="148592"/>
                    <a:pt x="76381" y="149059"/>
                  </a:cubicBezTo>
                  <a:cubicBezTo>
                    <a:pt x="76469" y="149388"/>
                    <a:pt x="76697" y="149678"/>
                    <a:pt x="77000" y="149842"/>
                  </a:cubicBezTo>
                  <a:lnTo>
                    <a:pt x="78136" y="152646"/>
                  </a:lnTo>
                  <a:lnTo>
                    <a:pt x="78275" y="152810"/>
                  </a:lnTo>
                  <a:lnTo>
                    <a:pt x="81167" y="154363"/>
                  </a:lnTo>
                  <a:lnTo>
                    <a:pt x="80245" y="155449"/>
                  </a:lnTo>
                  <a:lnTo>
                    <a:pt x="77492" y="155449"/>
                  </a:lnTo>
                  <a:lnTo>
                    <a:pt x="75889" y="154401"/>
                  </a:lnTo>
                  <a:lnTo>
                    <a:pt x="73628" y="151130"/>
                  </a:lnTo>
                  <a:lnTo>
                    <a:pt x="72429" y="147443"/>
                  </a:lnTo>
                  <a:lnTo>
                    <a:pt x="72113" y="145625"/>
                  </a:lnTo>
                  <a:lnTo>
                    <a:pt x="70825" y="143605"/>
                  </a:lnTo>
                  <a:lnTo>
                    <a:pt x="72568" y="139577"/>
                  </a:lnTo>
                  <a:lnTo>
                    <a:pt x="72454" y="139198"/>
                  </a:lnTo>
                  <a:lnTo>
                    <a:pt x="71242" y="138327"/>
                  </a:lnTo>
                  <a:lnTo>
                    <a:pt x="71014" y="135523"/>
                  </a:lnTo>
                  <a:lnTo>
                    <a:pt x="71090" y="133112"/>
                  </a:lnTo>
                  <a:lnTo>
                    <a:pt x="71873" y="129993"/>
                  </a:lnTo>
                  <a:lnTo>
                    <a:pt x="71886" y="129892"/>
                  </a:lnTo>
                  <a:lnTo>
                    <a:pt x="71722" y="127884"/>
                  </a:lnTo>
                  <a:lnTo>
                    <a:pt x="71962" y="123907"/>
                  </a:lnTo>
                  <a:lnTo>
                    <a:pt x="71722" y="120030"/>
                  </a:lnTo>
                  <a:lnTo>
                    <a:pt x="71242" y="115295"/>
                  </a:lnTo>
                  <a:lnTo>
                    <a:pt x="71191" y="115131"/>
                  </a:lnTo>
                  <a:lnTo>
                    <a:pt x="69929" y="113401"/>
                  </a:lnTo>
                  <a:lnTo>
                    <a:pt x="67921" y="112252"/>
                  </a:lnTo>
                  <a:lnTo>
                    <a:pt x="65837" y="109007"/>
                  </a:lnTo>
                  <a:lnTo>
                    <a:pt x="63678" y="105724"/>
                  </a:lnTo>
                  <a:lnTo>
                    <a:pt x="61367" y="103274"/>
                  </a:lnTo>
                  <a:lnTo>
                    <a:pt x="61772" y="102277"/>
                  </a:lnTo>
                  <a:lnTo>
                    <a:pt x="62024" y="100029"/>
                  </a:lnTo>
                  <a:lnTo>
                    <a:pt x="62782" y="97832"/>
                  </a:lnTo>
                  <a:lnTo>
                    <a:pt x="64246" y="96051"/>
                  </a:lnTo>
                  <a:lnTo>
                    <a:pt x="64322" y="95887"/>
                  </a:lnTo>
                  <a:lnTo>
                    <a:pt x="64638" y="92415"/>
                  </a:lnTo>
                  <a:lnTo>
                    <a:pt x="64562" y="92175"/>
                  </a:lnTo>
                  <a:lnTo>
                    <a:pt x="62971" y="90369"/>
                  </a:lnTo>
                  <a:lnTo>
                    <a:pt x="62529" y="90344"/>
                  </a:lnTo>
                  <a:lnTo>
                    <a:pt x="61431" y="91304"/>
                  </a:lnTo>
                  <a:lnTo>
                    <a:pt x="59145" y="90091"/>
                  </a:lnTo>
                  <a:lnTo>
                    <a:pt x="55799" y="86341"/>
                  </a:lnTo>
                  <a:lnTo>
                    <a:pt x="55622" y="86253"/>
                  </a:lnTo>
                  <a:lnTo>
                    <a:pt x="52781" y="85634"/>
                  </a:lnTo>
                  <a:lnTo>
                    <a:pt x="50243" y="83626"/>
                  </a:lnTo>
                  <a:lnTo>
                    <a:pt x="49877" y="83614"/>
                  </a:lnTo>
                  <a:lnTo>
                    <a:pt x="49157" y="84068"/>
                  </a:lnTo>
                  <a:lnTo>
                    <a:pt x="46430" y="82629"/>
                  </a:lnTo>
                  <a:lnTo>
                    <a:pt x="42566" y="81467"/>
                  </a:lnTo>
                  <a:lnTo>
                    <a:pt x="41051" y="79801"/>
                  </a:lnTo>
                  <a:lnTo>
                    <a:pt x="40899" y="77629"/>
                  </a:lnTo>
                  <a:lnTo>
                    <a:pt x="40861" y="77490"/>
                  </a:lnTo>
                  <a:lnTo>
                    <a:pt x="38803" y="73942"/>
                  </a:lnTo>
                  <a:lnTo>
                    <a:pt x="36606" y="71858"/>
                  </a:lnTo>
                  <a:lnTo>
                    <a:pt x="35760" y="68739"/>
                  </a:lnTo>
                  <a:lnTo>
                    <a:pt x="34282" y="66959"/>
                  </a:lnTo>
                  <a:lnTo>
                    <a:pt x="33727" y="67199"/>
                  </a:lnTo>
                  <a:lnTo>
                    <a:pt x="34358" y="71694"/>
                  </a:lnTo>
                  <a:lnTo>
                    <a:pt x="34421" y="71858"/>
                  </a:lnTo>
                  <a:lnTo>
                    <a:pt x="35873" y="73689"/>
                  </a:lnTo>
                  <a:lnTo>
                    <a:pt x="36240" y="75722"/>
                  </a:lnTo>
                  <a:lnTo>
                    <a:pt x="36240" y="75722"/>
                  </a:lnTo>
                  <a:lnTo>
                    <a:pt x="34484" y="73866"/>
                  </a:lnTo>
                  <a:lnTo>
                    <a:pt x="33070" y="68878"/>
                  </a:lnTo>
                  <a:lnTo>
                    <a:pt x="31808" y="65406"/>
                  </a:lnTo>
                  <a:lnTo>
                    <a:pt x="31694" y="65242"/>
                  </a:lnTo>
                  <a:lnTo>
                    <a:pt x="30014" y="64093"/>
                  </a:lnTo>
                  <a:lnTo>
                    <a:pt x="28360" y="61454"/>
                  </a:lnTo>
                  <a:lnTo>
                    <a:pt x="28045" y="57097"/>
                  </a:lnTo>
                  <a:lnTo>
                    <a:pt x="28512" y="52817"/>
                  </a:lnTo>
                  <a:lnTo>
                    <a:pt x="29749" y="50354"/>
                  </a:lnTo>
                  <a:lnTo>
                    <a:pt x="30014" y="47627"/>
                  </a:lnTo>
                  <a:lnTo>
                    <a:pt x="29989" y="47475"/>
                  </a:lnTo>
                  <a:lnTo>
                    <a:pt x="28310" y="43776"/>
                  </a:lnTo>
                  <a:lnTo>
                    <a:pt x="28449" y="42841"/>
                  </a:lnTo>
                  <a:lnTo>
                    <a:pt x="30419" y="44079"/>
                  </a:lnTo>
                  <a:lnTo>
                    <a:pt x="30873" y="43700"/>
                  </a:lnTo>
                  <a:lnTo>
                    <a:pt x="29623" y="40733"/>
                  </a:lnTo>
                  <a:lnTo>
                    <a:pt x="28916" y="36364"/>
                  </a:lnTo>
                  <a:lnTo>
                    <a:pt x="28411" y="36174"/>
                  </a:lnTo>
                  <a:lnTo>
                    <a:pt x="27300" y="37109"/>
                  </a:lnTo>
                  <a:lnTo>
                    <a:pt x="27211" y="37260"/>
                  </a:lnTo>
                  <a:lnTo>
                    <a:pt x="26517" y="39432"/>
                  </a:lnTo>
                  <a:lnTo>
                    <a:pt x="26100" y="38435"/>
                  </a:lnTo>
                  <a:lnTo>
                    <a:pt x="26630" y="36477"/>
                  </a:lnTo>
                  <a:lnTo>
                    <a:pt x="27262" y="33472"/>
                  </a:lnTo>
                  <a:lnTo>
                    <a:pt x="27262" y="33358"/>
                  </a:lnTo>
                  <a:lnTo>
                    <a:pt x="26555" y="29330"/>
                  </a:lnTo>
                  <a:lnTo>
                    <a:pt x="25027" y="26477"/>
                  </a:lnTo>
                  <a:lnTo>
                    <a:pt x="24901" y="26363"/>
                  </a:lnTo>
                  <a:cubicBezTo>
                    <a:pt x="21319" y="24236"/>
                    <a:pt x="20275" y="23768"/>
                    <a:pt x="19914" y="23768"/>
                  </a:cubicBezTo>
                  <a:cubicBezTo>
                    <a:pt x="19779" y="23768"/>
                    <a:pt x="19739" y="23832"/>
                    <a:pt x="19698" y="23901"/>
                  </a:cubicBezTo>
                  <a:cubicBezTo>
                    <a:pt x="19521" y="24040"/>
                    <a:pt x="18322" y="24444"/>
                    <a:pt x="17337" y="24747"/>
                  </a:cubicBezTo>
                  <a:lnTo>
                    <a:pt x="16112" y="24999"/>
                  </a:lnTo>
                  <a:lnTo>
                    <a:pt x="17299" y="22840"/>
                  </a:lnTo>
                  <a:lnTo>
                    <a:pt x="16832" y="22436"/>
                  </a:lnTo>
                  <a:lnTo>
                    <a:pt x="14370" y="24191"/>
                  </a:lnTo>
                  <a:lnTo>
                    <a:pt x="12362" y="25959"/>
                  </a:lnTo>
                  <a:lnTo>
                    <a:pt x="10127" y="28573"/>
                  </a:lnTo>
                  <a:lnTo>
                    <a:pt x="4394" y="30896"/>
                  </a:lnTo>
                  <a:lnTo>
                    <a:pt x="2134" y="31262"/>
                  </a:lnTo>
                  <a:lnTo>
                    <a:pt x="3132" y="30770"/>
                  </a:lnTo>
                  <a:cubicBezTo>
                    <a:pt x="8687" y="27702"/>
                    <a:pt x="8763" y="27399"/>
                    <a:pt x="8801" y="27247"/>
                  </a:cubicBezTo>
                  <a:cubicBezTo>
                    <a:pt x="8852" y="27058"/>
                    <a:pt x="9432" y="26224"/>
                    <a:pt x="9937" y="25555"/>
                  </a:cubicBezTo>
                  <a:lnTo>
                    <a:pt x="9887" y="25126"/>
                  </a:lnTo>
                  <a:lnTo>
                    <a:pt x="8018" y="23573"/>
                  </a:lnTo>
                  <a:lnTo>
                    <a:pt x="6882" y="22373"/>
                  </a:lnTo>
                  <a:lnTo>
                    <a:pt x="6389" y="20454"/>
                  </a:lnTo>
                  <a:lnTo>
                    <a:pt x="7702" y="18396"/>
                  </a:lnTo>
                  <a:lnTo>
                    <a:pt x="9584" y="16034"/>
                  </a:lnTo>
                  <a:lnTo>
                    <a:pt x="12425" y="15466"/>
                  </a:lnTo>
                  <a:lnTo>
                    <a:pt x="12602" y="15365"/>
                  </a:lnTo>
                  <a:lnTo>
                    <a:pt x="14256" y="13332"/>
                  </a:lnTo>
                  <a:lnTo>
                    <a:pt x="13991" y="12814"/>
                  </a:lnTo>
                  <a:lnTo>
                    <a:pt x="12059" y="12979"/>
                  </a:lnTo>
                  <a:lnTo>
                    <a:pt x="9761" y="12625"/>
                  </a:lnTo>
                  <a:lnTo>
                    <a:pt x="9761" y="11943"/>
                  </a:lnTo>
                  <a:lnTo>
                    <a:pt x="10405" y="10579"/>
                  </a:lnTo>
                  <a:lnTo>
                    <a:pt x="12753" y="9531"/>
                  </a:lnTo>
                  <a:lnTo>
                    <a:pt x="13347" y="9999"/>
                  </a:lnTo>
                  <a:lnTo>
                    <a:pt x="15582" y="10655"/>
                  </a:lnTo>
                  <a:lnTo>
                    <a:pt x="15986" y="10302"/>
                  </a:lnTo>
                  <a:lnTo>
                    <a:pt x="15733" y="8572"/>
                  </a:lnTo>
                  <a:lnTo>
                    <a:pt x="14799" y="5301"/>
                  </a:lnTo>
                  <a:lnTo>
                    <a:pt x="14799" y="4582"/>
                  </a:lnTo>
                  <a:lnTo>
                    <a:pt x="16996" y="3268"/>
                  </a:lnTo>
                  <a:cubicBezTo>
                    <a:pt x="17249" y="3167"/>
                    <a:pt x="17943" y="2814"/>
                    <a:pt x="20178" y="1387"/>
                  </a:cubicBezTo>
                  <a:cubicBezTo>
                    <a:pt x="21117" y="797"/>
                    <a:pt x="21746" y="618"/>
                    <a:pt x="22159" y="618"/>
                  </a:cubicBezTo>
                  <a:close/>
                  <a:moveTo>
                    <a:pt x="22164" y="0"/>
                  </a:moveTo>
                  <a:cubicBezTo>
                    <a:pt x="21532" y="0"/>
                    <a:pt x="20754" y="291"/>
                    <a:pt x="19837" y="869"/>
                  </a:cubicBezTo>
                  <a:cubicBezTo>
                    <a:pt x="17274" y="2498"/>
                    <a:pt x="16819" y="2675"/>
                    <a:pt x="16781" y="2688"/>
                  </a:cubicBezTo>
                  <a:lnTo>
                    <a:pt x="14332" y="4127"/>
                  </a:lnTo>
                  <a:lnTo>
                    <a:pt x="14180" y="4392"/>
                  </a:lnTo>
                  <a:lnTo>
                    <a:pt x="14180" y="5339"/>
                  </a:lnTo>
                  <a:lnTo>
                    <a:pt x="15127" y="8698"/>
                  </a:lnTo>
                  <a:lnTo>
                    <a:pt x="15291" y="9923"/>
                  </a:lnTo>
                  <a:lnTo>
                    <a:pt x="13688" y="9468"/>
                  </a:lnTo>
                  <a:lnTo>
                    <a:pt x="12993" y="8925"/>
                  </a:lnTo>
                  <a:lnTo>
                    <a:pt x="12665" y="8875"/>
                  </a:lnTo>
                  <a:lnTo>
                    <a:pt x="10051" y="10062"/>
                  </a:lnTo>
                  <a:lnTo>
                    <a:pt x="9887" y="10213"/>
                  </a:lnTo>
                  <a:lnTo>
                    <a:pt x="9155" y="11754"/>
                  </a:lnTo>
                  <a:lnTo>
                    <a:pt x="9129" y="12915"/>
                  </a:lnTo>
                  <a:lnTo>
                    <a:pt x="9395" y="13231"/>
                  </a:lnTo>
                  <a:lnTo>
                    <a:pt x="11983" y="13623"/>
                  </a:lnTo>
                  <a:lnTo>
                    <a:pt x="12059" y="13623"/>
                  </a:lnTo>
                  <a:lnTo>
                    <a:pt x="13284" y="13521"/>
                  </a:lnTo>
                  <a:lnTo>
                    <a:pt x="12185" y="14873"/>
                  </a:lnTo>
                  <a:lnTo>
                    <a:pt x="9344" y="15441"/>
                  </a:lnTo>
                  <a:lnTo>
                    <a:pt x="9155" y="15554"/>
                  </a:lnTo>
                  <a:lnTo>
                    <a:pt x="7185" y="18029"/>
                  </a:lnTo>
                  <a:lnTo>
                    <a:pt x="5771" y="20239"/>
                  </a:lnTo>
                  <a:lnTo>
                    <a:pt x="5733" y="20479"/>
                  </a:lnTo>
                  <a:lnTo>
                    <a:pt x="6288" y="22613"/>
                  </a:lnTo>
                  <a:lnTo>
                    <a:pt x="6364" y="22752"/>
                  </a:lnTo>
                  <a:lnTo>
                    <a:pt x="7576" y="24040"/>
                  </a:lnTo>
                  <a:lnTo>
                    <a:pt x="9243" y="25416"/>
                  </a:lnTo>
                  <a:cubicBezTo>
                    <a:pt x="8877" y="25909"/>
                    <a:pt x="8334" y="26679"/>
                    <a:pt x="8208" y="27032"/>
                  </a:cubicBezTo>
                  <a:cubicBezTo>
                    <a:pt x="7841" y="27386"/>
                    <a:pt x="4874" y="29091"/>
                    <a:pt x="2841" y="30214"/>
                  </a:cubicBezTo>
                  <a:lnTo>
                    <a:pt x="0" y="31629"/>
                  </a:lnTo>
                  <a:lnTo>
                    <a:pt x="189" y="32222"/>
                  </a:lnTo>
                  <a:lnTo>
                    <a:pt x="4533" y="31515"/>
                  </a:lnTo>
                  <a:lnTo>
                    <a:pt x="10430" y="29128"/>
                  </a:lnTo>
                  <a:lnTo>
                    <a:pt x="10556" y="29040"/>
                  </a:lnTo>
                  <a:lnTo>
                    <a:pt x="12804" y="26388"/>
                  </a:lnTo>
                  <a:lnTo>
                    <a:pt x="14748" y="24684"/>
                  </a:lnTo>
                  <a:lnTo>
                    <a:pt x="16087" y="23737"/>
                  </a:lnTo>
                  <a:lnTo>
                    <a:pt x="15241" y="25302"/>
                  </a:lnTo>
                  <a:lnTo>
                    <a:pt x="15582" y="25757"/>
                  </a:lnTo>
                  <a:lnTo>
                    <a:pt x="17488" y="25366"/>
                  </a:lnTo>
                  <a:cubicBezTo>
                    <a:pt x="19180" y="24861"/>
                    <a:pt x="19787" y="24595"/>
                    <a:pt x="20026" y="24431"/>
                  </a:cubicBezTo>
                  <a:cubicBezTo>
                    <a:pt x="20544" y="24595"/>
                    <a:pt x="22628" y="25757"/>
                    <a:pt x="24496" y="26868"/>
                  </a:cubicBezTo>
                  <a:lnTo>
                    <a:pt x="25936" y="29507"/>
                  </a:lnTo>
                  <a:lnTo>
                    <a:pt x="26618" y="33409"/>
                  </a:lnTo>
                  <a:lnTo>
                    <a:pt x="26012" y="36338"/>
                  </a:lnTo>
                  <a:lnTo>
                    <a:pt x="25456" y="38384"/>
                  </a:lnTo>
                  <a:lnTo>
                    <a:pt x="25469" y="38586"/>
                  </a:lnTo>
                  <a:lnTo>
                    <a:pt x="26264" y="40480"/>
                  </a:lnTo>
                  <a:lnTo>
                    <a:pt x="26858" y="40455"/>
                  </a:lnTo>
                  <a:lnTo>
                    <a:pt x="27767" y="37538"/>
                  </a:lnTo>
                  <a:lnTo>
                    <a:pt x="28373" y="37033"/>
                  </a:lnTo>
                  <a:lnTo>
                    <a:pt x="29004" y="40884"/>
                  </a:lnTo>
                  <a:lnTo>
                    <a:pt x="29888" y="43018"/>
                  </a:lnTo>
                  <a:lnTo>
                    <a:pt x="28360" y="42058"/>
                  </a:lnTo>
                  <a:lnTo>
                    <a:pt x="27893" y="42273"/>
                  </a:lnTo>
                  <a:lnTo>
                    <a:pt x="27653" y="43763"/>
                  </a:lnTo>
                  <a:lnTo>
                    <a:pt x="27678" y="43953"/>
                  </a:lnTo>
                  <a:lnTo>
                    <a:pt x="29383" y="47652"/>
                  </a:lnTo>
                  <a:lnTo>
                    <a:pt x="29156" y="50114"/>
                  </a:lnTo>
                  <a:lnTo>
                    <a:pt x="27918" y="52589"/>
                  </a:lnTo>
                  <a:lnTo>
                    <a:pt x="27413" y="57085"/>
                  </a:lnTo>
                  <a:lnTo>
                    <a:pt x="27729" y="61580"/>
                  </a:lnTo>
                  <a:lnTo>
                    <a:pt x="27779" y="61719"/>
                  </a:lnTo>
                  <a:lnTo>
                    <a:pt x="29522" y="64484"/>
                  </a:lnTo>
                  <a:lnTo>
                    <a:pt x="31252" y="65696"/>
                  </a:lnTo>
                  <a:lnTo>
                    <a:pt x="32464" y="69030"/>
                  </a:lnTo>
                  <a:lnTo>
                    <a:pt x="33891" y="74080"/>
                  </a:lnTo>
                  <a:lnTo>
                    <a:pt x="33967" y="74219"/>
                  </a:lnTo>
                  <a:lnTo>
                    <a:pt x="36505" y="76896"/>
                  </a:lnTo>
                  <a:lnTo>
                    <a:pt x="37048" y="76631"/>
                  </a:lnTo>
                  <a:lnTo>
                    <a:pt x="36467" y="73474"/>
                  </a:lnTo>
                  <a:lnTo>
                    <a:pt x="36404" y="73335"/>
                  </a:lnTo>
                  <a:lnTo>
                    <a:pt x="34964" y="71505"/>
                  </a:lnTo>
                  <a:lnTo>
                    <a:pt x="34484" y="68171"/>
                  </a:lnTo>
                  <a:lnTo>
                    <a:pt x="34484" y="68171"/>
                  </a:lnTo>
                  <a:lnTo>
                    <a:pt x="35166" y="68954"/>
                  </a:lnTo>
                  <a:lnTo>
                    <a:pt x="36012" y="72098"/>
                  </a:lnTo>
                  <a:lnTo>
                    <a:pt x="36101" y="72237"/>
                  </a:lnTo>
                  <a:lnTo>
                    <a:pt x="38273" y="74295"/>
                  </a:lnTo>
                  <a:lnTo>
                    <a:pt x="40268" y="77730"/>
                  </a:lnTo>
                  <a:lnTo>
                    <a:pt x="40419" y="79939"/>
                  </a:lnTo>
                  <a:lnTo>
                    <a:pt x="40508" y="80141"/>
                  </a:lnTo>
                  <a:lnTo>
                    <a:pt x="42162" y="81947"/>
                  </a:lnTo>
                  <a:lnTo>
                    <a:pt x="42301" y="82035"/>
                  </a:lnTo>
                  <a:lnTo>
                    <a:pt x="46202" y="83197"/>
                  </a:lnTo>
                  <a:lnTo>
                    <a:pt x="49043" y="84700"/>
                  </a:lnTo>
                  <a:lnTo>
                    <a:pt x="49359" y="84687"/>
                  </a:lnTo>
                  <a:lnTo>
                    <a:pt x="50028" y="84245"/>
                  </a:lnTo>
                  <a:lnTo>
                    <a:pt x="52453" y="86165"/>
                  </a:lnTo>
                  <a:lnTo>
                    <a:pt x="52592" y="86228"/>
                  </a:lnTo>
                  <a:lnTo>
                    <a:pt x="55407" y="86834"/>
                  </a:lnTo>
                  <a:lnTo>
                    <a:pt x="58716" y="90546"/>
                  </a:lnTo>
                  <a:lnTo>
                    <a:pt x="61330" y="91960"/>
                  </a:lnTo>
                  <a:lnTo>
                    <a:pt x="61683" y="91910"/>
                  </a:lnTo>
                  <a:lnTo>
                    <a:pt x="62706" y="91013"/>
                  </a:lnTo>
                  <a:lnTo>
                    <a:pt x="63994" y="92491"/>
                  </a:lnTo>
                  <a:lnTo>
                    <a:pt x="63691" y="95723"/>
                  </a:lnTo>
                  <a:lnTo>
                    <a:pt x="62251" y="97466"/>
                  </a:lnTo>
                  <a:lnTo>
                    <a:pt x="61405" y="99840"/>
                  </a:lnTo>
                  <a:lnTo>
                    <a:pt x="61165" y="102074"/>
                  </a:lnTo>
                  <a:lnTo>
                    <a:pt x="60711" y="103224"/>
                  </a:lnTo>
                  <a:lnTo>
                    <a:pt x="60774" y="103552"/>
                  </a:lnTo>
                  <a:lnTo>
                    <a:pt x="63186" y="106115"/>
                  </a:lnTo>
                  <a:lnTo>
                    <a:pt x="65320" y="109335"/>
                  </a:lnTo>
                  <a:lnTo>
                    <a:pt x="67441" y="112656"/>
                  </a:lnTo>
                  <a:lnTo>
                    <a:pt x="67555" y="112757"/>
                  </a:lnTo>
                  <a:lnTo>
                    <a:pt x="69461" y="113818"/>
                  </a:lnTo>
                  <a:lnTo>
                    <a:pt x="70623" y="115421"/>
                  </a:lnTo>
                  <a:lnTo>
                    <a:pt x="71090" y="120055"/>
                  </a:lnTo>
                  <a:lnTo>
                    <a:pt x="71330" y="123881"/>
                  </a:lnTo>
                  <a:lnTo>
                    <a:pt x="71090" y="127871"/>
                  </a:lnTo>
                  <a:lnTo>
                    <a:pt x="71254" y="129866"/>
                  </a:lnTo>
                  <a:lnTo>
                    <a:pt x="70472" y="132973"/>
                  </a:lnTo>
                  <a:lnTo>
                    <a:pt x="70383" y="135511"/>
                  </a:lnTo>
                  <a:lnTo>
                    <a:pt x="70623" y="138516"/>
                  </a:lnTo>
                  <a:lnTo>
                    <a:pt x="70749" y="138743"/>
                  </a:lnTo>
                  <a:lnTo>
                    <a:pt x="71886" y="139539"/>
                  </a:lnTo>
                  <a:lnTo>
                    <a:pt x="70168" y="143491"/>
                  </a:lnTo>
                  <a:lnTo>
                    <a:pt x="70194" y="143794"/>
                  </a:lnTo>
                  <a:lnTo>
                    <a:pt x="71507" y="145789"/>
                  </a:lnTo>
                  <a:lnTo>
                    <a:pt x="71823" y="147582"/>
                  </a:lnTo>
                  <a:lnTo>
                    <a:pt x="73035" y="151370"/>
                  </a:lnTo>
                  <a:lnTo>
                    <a:pt x="75409" y="154805"/>
                  </a:lnTo>
                  <a:lnTo>
                    <a:pt x="77227" y="156030"/>
                  </a:lnTo>
                  <a:lnTo>
                    <a:pt x="77391" y="156080"/>
                  </a:lnTo>
                  <a:lnTo>
                    <a:pt x="80396" y="156080"/>
                  </a:lnTo>
                  <a:lnTo>
                    <a:pt x="80624" y="155966"/>
                  </a:lnTo>
                  <a:lnTo>
                    <a:pt x="81886" y="154476"/>
                  </a:lnTo>
                  <a:lnTo>
                    <a:pt x="81798" y="153984"/>
                  </a:lnTo>
                  <a:lnTo>
                    <a:pt x="78666" y="152305"/>
                  </a:lnTo>
                  <a:lnTo>
                    <a:pt x="77530" y="149501"/>
                  </a:lnTo>
                  <a:lnTo>
                    <a:pt x="77353" y="149325"/>
                  </a:lnTo>
                  <a:cubicBezTo>
                    <a:pt x="77176" y="149249"/>
                    <a:pt x="77038" y="149097"/>
                    <a:pt x="76974" y="148908"/>
                  </a:cubicBezTo>
                  <a:cubicBezTo>
                    <a:pt x="76911" y="148643"/>
                    <a:pt x="77063" y="148289"/>
                    <a:pt x="77391" y="147885"/>
                  </a:cubicBezTo>
                  <a:cubicBezTo>
                    <a:pt x="78363" y="146723"/>
                    <a:pt x="78591" y="146458"/>
                    <a:pt x="78641" y="146332"/>
                  </a:cubicBezTo>
                  <a:lnTo>
                    <a:pt x="78957" y="145309"/>
                  </a:lnTo>
                  <a:lnTo>
                    <a:pt x="78831" y="144956"/>
                  </a:lnTo>
                  <a:lnTo>
                    <a:pt x="77404" y="143933"/>
                  </a:lnTo>
                  <a:lnTo>
                    <a:pt x="78111" y="142582"/>
                  </a:lnTo>
                  <a:lnTo>
                    <a:pt x="78831" y="142077"/>
                  </a:lnTo>
                  <a:lnTo>
                    <a:pt x="78957" y="141862"/>
                  </a:lnTo>
                  <a:lnTo>
                    <a:pt x="79361" y="139652"/>
                  </a:lnTo>
                  <a:lnTo>
                    <a:pt x="79336" y="139476"/>
                  </a:lnTo>
                  <a:lnTo>
                    <a:pt x="78818" y="138289"/>
                  </a:lnTo>
                  <a:lnTo>
                    <a:pt x="78869" y="137582"/>
                  </a:lnTo>
                  <a:lnTo>
                    <a:pt x="79954" y="137708"/>
                  </a:lnTo>
                  <a:lnTo>
                    <a:pt x="80308" y="137417"/>
                  </a:lnTo>
                  <a:lnTo>
                    <a:pt x="80384" y="135814"/>
                  </a:lnTo>
                  <a:lnTo>
                    <a:pt x="80384" y="135498"/>
                  </a:lnTo>
                  <a:lnTo>
                    <a:pt x="82038" y="135018"/>
                  </a:lnTo>
                  <a:lnTo>
                    <a:pt x="83932" y="134551"/>
                  </a:lnTo>
                  <a:lnTo>
                    <a:pt x="84172" y="134235"/>
                  </a:lnTo>
                  <a:lnTo>
                    <a:pt x="84172" y="132076"/>
                  </a:lnTo>
                  <a:lnTo>
                    <a:pt x="84020" y="130826"/>
                  </a:lnTo>
                  <a:lnTo>
                    <a:pt x="83970" y="130283"/>
                  </a:lnTo>
                  <a:lnTo>
                    <a:pt x="86243" y="130675"/>
                  </a:lnTo>
                  <a:lnTo>
                    <a:pt x="86521" y="130586"/>
                  </a:lnTo>
                  <a:lnTo>
                    <a:pt x="88137" y="129008"/>
                  </a:lnTo>
                  <a:lnTo>
                    <a:pt x="89614" y="126520"/>
                  </a:lnTo>
                  <a:lnTo>
                    <a:pt x="90965" y="124551"/>
                  </a:lnTo>
                  <a:lnTo>
                    <a:pt x="91470" y="121798"/>
                  </a:lnTo>
                  <a:lnTo>
                    <a:pt x="93857" y="120156"/>
                  </a:lnTo>
                  <a:lnTo>
                    <a:pt x="96546" y="118742"/>
                  </a:lnTo>
                  <a:lnTo>
                    <a:pt x="97897" y="117947"/>
                  </a:lnTo>
                  <a:lnTo>
                    <a:pt x="98049" y="117719"/>
                  </a:lnTo>
                  <a:lnTo>
                    <a:pt x="98592" y="113982"/>
                  </a:lnTo>
                  <a:lnTo>
                    <a:pt x="99463" y="110800"/>
                  </a:lnTo>
                  <a:lnTo>
                    <a:pt x="99842" y="108906"/>
                  </a:lnTo>
                  <a:lnTo>
                    <a:pt x="101648" y="106645"/>
                  </a:lnTo>
                  <a:lnTo>
                    <a:pt x="102746" y="104676"/>
                  </a:lnTo>
                  <a:lnTo>
                    <a:pt x="102746" y="104373"/>
                  </a:lnTo>
                  <a:lnTo>
                    <a:pt x="101799" y="102617"/>
                  </a:lnTo>
                  <a:cubicBezTo>
                    <a:pt x="101824" y="102352"/>
                    <a:pt x="101774" y="102125"/>
                    <a:pt x="98882" y="100989"/>
                  </a:cubicBezTo>
                  <a:lnTo>
                    <a:pt x="95650" y="99726"/>
                  </a:lnTo>
                  <a:lnTo>
                    <a:pt x="93718" y="99410"/>
                  </a:lnTo>
                  <a:lnTo>
                    <a:pt x="91710" y="98627"/>
                  </a:lnTo>
                  <a:lnTo>
                    <a:pt x="89551" y="97731"/>
                  </a:lnTo>
                  <a:lnTo>
                    <a:pt x="88415" y="95092"/>
                  </a:lnTo>
                  <a:lnTo>
                    <a:pt x="86887" y="92907"/>
                  </a:lnTo>
                  <a:lnTo>
                    <a:pt x="86735" y="92794"/>
                  </a:lnTo>
                  <a:lnTo>
                    <a:pt x="83338" y="91682"/>
                  </a:lnTo>
                  <a:lnTo>
                    <a:pt x="81179" y="91455"/>
                  </a:lnTo>
                  <a:lnTo>
                    <a:pt x="78970" y="89321"/>
                  </a:lnTo>
                  <a:lnTo>
                    <a:pt x="76861" y="88084"/>
                  </a:lnTo>
                  <a:lnTo>
                    <a:pt x="74335" y="87819"/>
                  </a:lnTo>
                  <a:lnTo>
                    <a:pt x="71810" y="87187"/>
                  </a:lnTo>
                  <a:lnTo>
                    <a:pt x="71722" y="87175"/>
                  </a:lnTo>
                  <a:lnTo>
                    <a:pt x="68881" y="87263"/>
                  </a:lnTo>
                  <a:lnTo>
                    <a:pt x="68792" y="87276"/>
                  </a:lnTo>
                  <a:cubicBezTo>
                    <a:pt x="65395" y="88273"/>
                    <a:pt x="65320" y="88576"/>
                    <a:pt x="65269" y="88753"/>
                  </a:cubicBezTo>
                  <a:cubicBezTo>
                    <a:pt x="65219" y="88942"/>
                    <a:pt x="65029" y="89523"/>
                    <a:pt x="64878" y="89965"/>
                  </a:cubicBezTo>
                  <a:lnTo>
                    <a:pt x="63640" y="88993"/>
                  </a:lnTo>
                  <a:lnTo>
                    <a:pt x="63350" y="88930"/>
                  </a:lnTo>
                  <a:lnTo>
                    <a:pt x="61734" y="89448"/>
                  </a:lnTo>
                  <a:lnTo>
                    <a:pt x="60218" y="88690"/>
                  </a:lnTo>
                  <a:lnTo>
                    <a:pt x="59057" y="86303"/>
                  </a:lnTo>
                  <a:lnTo>
                    <a:pt x="59802" y="84384"/>
                  </a:lnTo>
                  <a:lnTo>
                    <a:pt x="59600" y="83967"/>
                  </a:lnTo>
                  <a:lnTo>
                    <a:pt x="57655" y="83311"/>
                  </a:lnTo>
                  <a:lnTo>
                    <a:pt x="55521" y="83046"/>
                  </a:lnTo>
                  <a:lnTo>
                    <a:pt x="56077" y="81480"/>
                  </a:lnTo>
                  <a:lnTo>
                    <a:pt x="56796" y="80104"/>
                  </a:lnTo>
                  <a:lnTo>
                    <a:pt x="56986" y="78853"/>
                  </a:lnTo>
                  <a:lnTo>
                    <a:pt x="56670" y="78500"/>
                  </a:lnTo>
                  <a:lnTo>
                    <a:pt x="53905" y="78500"/>
                  </a:lnTo>
                  <a:lnTo>
                    <a:pt x="53640" y="78651"/>
                  </a:lnTo>
                  <a:lnTo>
                    <a:pt x="52516" y="80533"/>
                  </a:lnTo>
                  <a:lnTo>
                    <a:pt x="50155" y="81366"/>
                  </a:lnTo>
                  <a:lnTo>
                    <a:pt x="48374" y="78942"/>
                  </a:lnTo>
                  <a:lnTo>
                    <a:pt x="47995" y="75495"/>
                  </a:lnTo>
                  <a:lnTo>
                    <a:pt x="48816" y="72717"/>
                  </a:lnTo>
                  <a:lnTo>
                    <a:pt x="51443" y="70772"/>
                  </a:lnTo>
                  <a:lnTo>
                    <a:pt x="54132" y="70393"/>
                  </a:lnTo>
                  <a:lnTo>
                    <a:pt x="55370" y="71416"/>
                  </a:lnTo>
                  <a:lnTo>
                    <a:pt x="55849" y="71315"/>
                  </a:lnTo>
                  <a:lnTo>
                    <a:pt x="56392" y="70305"/>
                  </a:lnTo>
                  <a:lnTo>
                    <a:pt x="58286" y="70305"/>
                  </a:lnTo>
                  <a:lnTo>
                    <a:pt x="60799" y="71088"/>
                  </a:lnTo>
                  <a:lnTo>
                    <a:pt x="61014" y="72856"/>
                  </a:lnTo>
                  <a:lnTo>
                    <a:pt x="61064" y="72995"/>
                  </a:lnTo>
                  <a:lnTo>
                    <a:pt x="62403" y="75040"/>
                  </a:lnTo>
                  <a:lnTo>
                    <a:pt x="62971" y="74926"/>
                  </a:lnTo>
                  <a:lnTo>
                    <a:pt x="63363" y="72843"/>
                  </a:lnTo>
                  <a:lnTo>
                    <a:pt x="63363" y="72767"/>
                  </a:lnTo>
                  <a:lnTo>
                    <a:pt x="63211" y="69131"/>
                  </a:lnTo>
                  <a:lnTo>
                    <a:pt x="64158" y="67376"/>
                  </a:lnTo>
                  <a:lnTo>
                    <a:pt x="67087" y="65355"/>
                  </a:lnTo>
                  <a:lnTo>
                    <a:pt x="68704" y="62691"/>
                  </a:lnTo>
                  <a:lnTo>
                    <a:pt x="69461" y="60721"/>
                  </a:lnTo>
                  <a:lnTo>
                    <a:pt x="71924" y="58322"/>
                  </a:lnTo>
                  <a:lnTo>
                    <a:pt x="73452" y="58322"/>
                  </a:lnTo>
                  <a:lnTo>
                    <a:pt x="73755" y="58107"/>
                  </a:lnTo>
                  <a:lnTo>
                    <a:pt x="74575" y="55923"/>
                  </a:lnTo>
                  <a:lnTo>
                    <a:pt x="76747" y="54496"/>
                  </a:lnTo>
                  <a:lnTo>
                    <a:pt x="77682" y="55961"/>
                  </a:lnTo>
                  <a:lnTo>
                    <a:pt x="78124" y="56062"/>
                  </a:lnTo>
                  <a:lnTo>
                    <a:pt x="80119" y="54786"/>
                  </a:lnTo>
                  <a:lnTo>
                    <a:pt x="83591" y="53347"/>
                  </a:lnTo>
                  <a:lnTo>
                    <a:pt x="83705" y="52855"/>
                  </a:lnTo>
                  <a:lnTo>
                    <a:pt x="82909" y="51983"/>
                  </a:lnTo>
                  <a:lnTo>
                    <a:pt x="82657" y="51870"/>
                  </a:lnTo>
                  <a:lnTo>
                    <a:pt x="79715" y="52084"/>
                  </a:lnTo>
                  <a:lnTo>
                    <a:pt x="79134" y="50771"/>
                  </a:lnTo>
                  <a:lnTo>
                    <a:pt x="79134" y="49496"/>
                  </a:lnTo>
                  <a:lnTo>
                    <a:pt x="78970" y="49218"/>
                  </a:lnTo>
                  <a:lnTo>
                    <a:pt x="78528" y="48978"/>
                  </a:lnTo>
                  <a:lnTo>
                    <a:pt x="78742" y="48864"/>
                  </a:lnTo>
                  <a:lnTo>
                    <a:pt x="81002" y="48864"/>
                  </a:lnTo>
                  <a:lnTo>
                    <a:pt x="83212" y="49029"/>
                  </a:lnTo>
                  <a:lnTo>
                    <a:pt x="83389" y="48991"/>
                  </a:lnTo>
                  <a:lnTo>
                    <a:pt x="86028" y="47463"/>
                  </a:lnTo>
                  <a:cubicBezTo>
                    <a:pt x="87973" y="46023"/>
                    <a:pt x="88048" y="45910"/>
                    <a:pt x="88074" y="45847"/>
                  </a:cubicBezTo>
                  <a:cubicBezTo>
                    <a:pt x="88213" y="45657"/>
                    <a:pt x="88263" y="45569"/>
                    <a:pt x="86432" y="42362"/>
                  </a:cubicBezTo>
                  <a:lnTo>
                    <a:pt x="84399" y="40455"/>
                  </a:lnTo>
                  <a:lnTo>
                    <a:pt x="84033" y="38435"/>
                  </a:lnTo>
                  <a:lnTo>
                    <a:pt x="83553" y="34103"/>
                  </a:lnTo>
                  <a:lnTo>
                    <a:pt x="83010" y="33927"/>
                  </a:lnTo>
                  <a:lnTo>
                    <a:pt x="81078" y="36086"/>
                  </a:lnTo>
                  <a:lnTo>
                    <a:pt x="79576" y="35758"/>
                  </a:lnTo>
                  <a:lnTo>
                    <a:pt x="79310" y="34028"/>
                  </a:lnTo>
                  <a:lnTo>
                    <a:pt x="80055" y="32677"/>
                  </a:lnTo>
                  <a:lnTo>
                    <a:pt x="79866" y="32222"/>
                  </a:lnTo>
                  <a:lnTo>
                    <a:pt x="78212" y="31755"/>
                  </a:lnTo>
                  <a:lnTo>
                    <a:pt x="77164" y="30669"/>
                  </a:lnTo>
                  <a:lnTo>
                    <a:pt x="76937" y="30568"/>
                  </a:lnTo>
                  <a:lnTo>
                    <a:pt x="74070" y="30568"/>
                  </a:lnTo>
                  <a:lnTo>
                    <a:pt x="73199" y="30656"/>
                  </a:lnTo>
                  <a:lnTo>
                    <a:pt x="72921" y="30959"/>
                  </a:lnTo>
                  <a:lnTo>
                    <a:pt x="72845" y="33674"/>
                  </a:lnTo>
                  <a:lnTo>
                    <a:pt x="71583" y="35013"/>
                  </a:lnTo>
                  <a:lnTo>
                    <a:pt x="71545" y="35391"/>
                  </a:lnTo>
                  <a:lnTo>
                    <a:pt x="72290" y="36566"/>
                  </a:lnTo>
                  <a:lnTo>
                    <a:pt x="72492" y="38662"/>
                  </a:lnTo>
                  <a:lnTo>
                    <a:pt x="70535" y="40316"/>
                  </a:lnTo>
                  <a:lnTo>
                    <a:pt x="68615" y="40998"/>
                  </a:lnTo>
                  <a:lnTo>
                    <a:pt x="68401" y="41288"/>
                  </a:lnTo>
                  <a:lnTo>
                    <a:pt x="68401" y="44256"/>
                  </a:lnTo>
                  <a:lnTo>
                    <a:pt x="67555" y="44685"/>
                  </a:lnTo>
                  <a:lnTo>
                    <a:pt x="66380" y="43195"/>
                  </a:lnTo>
                  <a:lnTo>
                    <a:pt x="66974" y="40581"/>
                  </a:lnTo>
                  <a:lnTo>
                    <a:pt x="66822" y="40228"/>
                  </a:lnTo>
                  <a:lnTo>
                    <a:pt x="64676" y="39142"/>
                  </a:lnTo>
                  <a:lnTo>
                    <a:pt x="62453" y="37816"/>
                  </a:lnTo>
                  <a:lnTo>
                    <a:pt x="61443" y="36957"/>
                  </a:lnTo>
                  <a:lnTo>
                    <a:pt x="61241" y="36881"/>
                  </a:lnTo>
                  <a:lnTo>
                    <a:pt x="60509" y="36881"/>
                  </a:lnTo>
                  <a:lnTo>
                    <a:pt x="60307" y="34444"/>
                  </a:lnTo>
                  <a:lnTo>
                    <a:pt x="60686" y="32083"/>
                  </a:lnTo>
                  <a:lnTo>
                    <a:pt x="61456" y="30252"/>
                  </a:lnTo>
                  <a:cubicBezTo>
                    <a:pt x="61974" y="30050"/>
                    <a:pt x="62479" y="29823"/>
                    <a:pt x="62971" y="29558"/>
                  </a:cubicBezTo>
                  <a:cubicBezTo>
                    <a:pt x="63413" y="29330"/>
                    <a:pt x="63640" y="29229"/>
                    <a:pt x="63754" y="29179"/>
                  </a:cubicBezTo>
                  <a:cubicBezTo>
                    <a:pt x="63761" y="29180"/>
                    <a:pt x="63768" y="29180"/>
                    <a:pt x="63775" y="29180"/>
                  </a:cubicBezTo>
                  <a:cubicBezTo>
                    <a:pt x="63887" y="29180"/>
                    <a:pt x="64048" y="29086"/>
                    <a:pt x="64499" y="28813"/>
                  </a:cubicBezTo>
                  <a:lnTo>
                    <a:pt x="65029" y="28497"/>
                  </a:lnTo>
                  <a:cubicBezTo>
                    <a:pt x="66469" y="27638"/>
                    <a:pt x="66999" y="27323"/>
                    <a:pt x="67201" y="27171"/>
                  </a:cubicBezTo>
                  <a:lnTo>
                    <a:pt x="67214" y="27184"/>
                  </a:lnTo>
                  <a:lnTo>
                    <a:pt x="68792" y="25681"/>
                  </a:lnTo>
                  <a:lnTo>
                    <a:pt x="69992" y="24456"/>
                  </a:lnTo>
                  <a:lnTo>
                    <a:pt x="70737" y="24267"/>
                  </a:lnTo>
                  <a:lnTo>
                    <a:pt x="74083" y="24267"/>
                  </a:lnTo>
                  <a:lnTo>
                    <a:pt x="74399" y="23977"/>
                  </a:lnTo>
                  <a:lnTo>
                    <a:pt x="74550" y="21994"/>
                  </a:lnTo>
                  <a:lnTo>
                    <a:pt x="75548" y="20252"/>
                  </a:lnTo>
                  <a:lnTo>
                    <a:pt x="75573" y="20012"/>
                  </a:lnTo>
                  <a:lnTo>
                    <a:pt x="75106" y="18269"/>
                  </a:lnTo>
                  <a:lnTo>
                    <a:pt x="75005" y="18118"/>
                  </a:lnTo>
                  <a:lnTo>
                    <a:pt x="73363" y="16741"/>
                  </a:lnTo>
                  <a:lnTo>
                    <a:pt x="72883" y="16830"/>
                  </a:lnTo>
                  <a:lnTo>
                    <a:pt x="71873" y="18800"/>
                  </a:lnTo>
                  <a:lnTo>
                    <a:pt x="70320" y="19999"/>
                  </a:lnTo>
                  <a:lnTo>
                    <a:pt x="69676" y="20441"/>
                  </a:lnTo>
                  <a:lnTo>
                    <a:pt x="69676" y="18623"/>
                  </a:lnTo>
                  <a:lnTo>
                    <a:pt x="69929" y="17385"/>
                  </a:lnTo>
                  <a:lnTo>
                    <a:pt x="69411" y="17082"/>
                  </a:lnTo>
                  <a:lnTo>
                    <a:pt x="68691" y="17739"/>
                  </a:lnTo>
                  <a:lnTo>
                    <a:pt x="67896" y="15959"/>
                  </a:lnTo>
                  <a:lnTo>
                    <a:pt x="68918" y="14860"/>
                  </a:lnTo>
                  <a:lnTo>
                    <a:pt x="71002" y="10403"/>
                  </a:lnTo>
                  <a:lnTo>
                    <a:pt x="71873" y="10049"/>
                  </a:lnTo>
                  <a:lnTo>
                    <a:pt x="73767" y="8332"/>
                  </a:lnTo>
                  <a:lnTo>
                    <a:pt x="73691" y="7827"/>
                  </a:lnTo>
                  <a:lnTo>
                    <a:pt x="72896" y="7410"/>
                  </a:lnTo>
                  <a:lnTo>
                    <a:pt x="71785" y="7233"/>
                  </a:lnTo>
                  <a:lnTo>
                    <a:pt x="69373" y="7233"/>
                  </a:lnTo>
                  <a:lnTo>
                    <a:pt x="69057" y="7549"/>
                  </a:lnTo>
                  <a:lnTo>
                    <a:pt x="69057" y="9658"/>
                  </a:lnTo>
                  <a:lnTo>
                    <a:pt x="67037" y="12284"/>
                  </a:lnTo>
                  <a:lnTo>
                    <a:pt x="65294" y="14986"/>
                  </a:lnTo>
                  <a:lnTo>
                    <a:pt x="65294" y="15340"/>
                  </a:lnTo>
                  <a:lnTo>
                    <a:pt x="66077" y="16476"/>
                  </a:lnTo>
                  <a:lnTo>
                    <a:pt x="65762" y="18623"/>
                  </a:lnTo>
                  <a:lnTo>
                    <a:pt x="63375" y="19885"/>
                  </a:lnTo>
                  <a:lnTo>
                    <a:pt x="63375" y="18585"/>
                  </a:lnTo>
                  <a:lnTo>
                    <a:pt x="63085" y="18269"/>
                  </a:lnTo>
                  <a:lnTo>
                    <a:pt x="61342" y="18118"/>
                  </a:lnTo>
                  <a:lnTo>
                    <a:pt x="61128" y="18181"/>
                  </a:lnTo>
                  <a:lnTo>
                    <a:pt x="59890" y="19153"/>
                  </a:lnTo>
                  <a:lnTo>
                    <a:pt x="58223" y="16830"/>
                  </a:lnTo>
                  <a:lnTo>
                    <a:pt x="57971" y="16703"/>
                  </a:lnTo>
                  <a:lnTo>
                    <a:pt x="55799" y="16703"/>
                  </a:lnTo>
                  <a:lnTo>
                    <a:pt x="55521" y="16868"/>
                  </a:lnTo>
                  <a:lnTo>
                    <a:pt x="54827" y="18168"/>
                  </a:lnTo>
                  <a:lnTo>
                    <a:pt x="54435" y="18736"/>
                  </a:lnTo>
                  <a:lnTo>
                    <a:pt x="53652" y="16969"/>
                  </a:lnTo>
                  <a:lnTo>
                    <a:pt x="53261" y="16792"/>
                  </a:lnTo>
                  <a:cubicBezTo>
                    <a:pt x="53061" y="16867"/>
                    <a:pt x="52586" y="16997"/>
                    <a:pt x="52167" y="16997"/>
                  </a:cubicBezTo>
                  <a:cubicBezTo>
                    <a:pt x="51950" y="16997"/>
                    <a:pt x="51749" y="16962"/>
                    <a:pt x="51607" y="16868"/>
                  </a:cubicBezTo>
                  <a:cubicBezTo>
                    <a:pt x="51455" y="16767"/>
                    <a:pt x="51379" y="16590"/>
                    <a:pt x="51392" y="16426"/>
                  </a:cubicBezTo>
                  <a:cubicBezTo>
                    <a:pt x="51316" y="15112"/>
                    <a:pt x="51316" y="14986"/>
                    <a:pt x="51316" y="14974"/>
                  </a:cubicBezTo>
                  <a:lnTo>
                    <a:pt x="51215" y="14746"/>
                  </a:lnTo>
                  <a:lnTo>
                    <a:pt x="47945" y="11716"/>
                  </a:lnTo>
                  <a:lnTo>
                    <a:pt x="46922" y="11009"/>
                  </a:lnTo>
                  <a:lnTo>
                    <a:pt x="46682" y="10958"/>
                  </a:lnTo>
                  <a:lnTo>
                    <a:pt x="45142" y="11223"/>
                  </a:lnTo>
                  <a:lnTo>
                    <a:pt x="44435" y="9077"/>
                  </a:lnTo>
                  <a:lnTo>
                    <a:pt x="44233" y="8875"/>
                  </a:lnTo>
                  <a:lnTo>
                    <a:pt x="42806" y="8433"/>
                  </a:lnTo>
                  <a:lnTo>
                    <a:pt x="42679" y="8420"/>
                  </a:lnTo>
                  <a:lnTo>
                    <a:pt x="39182" y="8862"/>
                  </a:lnTo>
                  <a:lnTo>
                    <a:pt x="37262" y="8445"/>
                  </a:lnTo>
                  <a:lnTo>
                    <a:pt x="34649" y="6210"/>
                  </a:lnTo>
                  <a:lnTo>
                    <a:pt x="31075" y="4506"/>
                  </a:lnTo>
                  <a:lnTo>
                    <a:pt x="28499" y="2031"/>
                  </a:lnTo>
                  <a:lnTo>
                    <a:pt x="26365" y="263"/>
                  </a:lnTo>
                  <a:lnTo>
                    <a:pt x="26100" y="187"/>
                  </a:lnTo>
                  <a:lnTo>
                    <a:pt x="23524" y="756"/>
                  </a:lnTo>
                  <a:cubicBezTo>
                    <a:pt x="23360" y="465"/>
                    <a:pt x="23120" y="238"/>
                    <a:pt x="22817" y="124"/>
                  </a:cubicBezTo>
                  <a:cubicBezTo>
                    <a:pt x="22620" y="41"/>
                    <a:pt x="22402" y="0"/>
                    <a:pt x="22164" y="0"/>
                  </a:cubicBez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54"/>
            <p:cNvSpPr/>
            <p:nvPr/>
          </p:nvSpPr>
          <p:spPr>
            <a:xfrm>
              <a:off x="1940550" y="1654925"/>
              <a:ext cx="124725" cy="149650"/>
            </a:xfrm>
            <a:custGeom>
              <a:rect b="b" l="l" r="r" t="t"/>
              <a:pathLst>
                <a:path extrusionOk="0" h="5986" w="4989">
                  <a:moveTo>
                    <a:pt x="2425" y="0"/>
                  </a:moveTo>
                  <a:lnTo>
                    <a:pt x="1023" y="1200"/>
                  </a:lnTo>
                  <a:lnTo>
                    <a:pt x="1" y="3851"/>
                  </a:lnTo>
                  <a:lnTo>
                    <a:pt x="1" y="5985"/>
                  </a:lnTo>
                  <a:lnTo>
                    <a:pt x="2362" y="4104"/>
                  </a:lnTo>
                  <a:lnTo>
                    <a:pt x="3511" y="4887"/>
                  </a:lnTo>
                  <a:lnTo>
                    <a:pt x="4988" y="4419"/>
                  </a:lnTo>
                  <a:lnTo>
                    <a:pt x="3271" y="2210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4"/>
            <p:cNvSpPr/>
            <p:nvPr/>
          </p:nvSpPr>
          <p:spPr>
            <a:xfrm>
              <a:off x="1932650" y="1641650"/>
              <a:ext cx="145575" cy="179325"/>
            </a:xfrm>
            <a:custGeom>
              <a:rect b="b" l="l" r="r" t="t"/>
              <a:pathLst>
                <a:path extrusionOk="0" h="7173" w="5823">
                  <a:moveTo>
                    <a:pt x="2602" y="1049"/>
                  </a:moveTo>
                  <a:lnTo>
                    <a:pt x="3297" y="2842"/>
                  </a:lnTo>
                  <a:lnTo>
                    <a:pt x="4774" y="4774"/>
                  </a:lnTo>
                  <a:lnTo>
                    <a:pt x="3877" y="5064"/>
                  </a:lnTo>
                  <a:lnTo>
                    <a:pt x="2665" y="4231"/>
                  </a:lnTo>
                  <a:lnTo>
                    <a:pt x="632" y="5860"/>
                  </a:lnTo>
                  <a:lnTo>
                    <a:pt x="632" y="4433"/>
                  </a:lnTo>
                  <a:lnTo>
                    <a:pt x="1605" y="1907"/>
                  </a:lnTo>
                  <a:lnTo>
                    <a:pt x="2602" y="1049"/>
                  </a:lnTo>
                  <a:close/>
                  <a:moveTo>
                    <a:pt x="2880" y="1"/>
                  </a:moveTo>
                  <a:lnTo>
                    <a:pt x="1074" y="1541"/>
                  </a:lnTo>
                  <a:lnTo>
                    <a:pt x="26" y="4269"/>
                  </a:lnTo>
                  <a:lnTo>
                    <a:pt x="1" y="7173"/>
                  </a:lnTo>
                  <a:lnTo>
                    <a:pt x="1" y="7173"/>
                  </a:lnTo>
                  <a:lnTo>
                    <a:pt x="2703" y="5026"/>
                  </a:lnTo>
                  <a:lnTo>
                    <a:pt x="3776" y="5771"/>
                  </a:lnTo>
                  <a:lnTo>
                    <a:pt x="5822" y="5102"/>
                  </a:lnTo>
                  <a:lnTo>
                    <a:pt x="3865" y="2577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4"/>
            <p:cNvSpPr/>
            <p:nvPr/>
          </p:nvSpPr>
          <p:spPr>
            <a:xfrm>
              <a:off x="2019475" y="1292525"/>
              <a:ext cx="410075" cy="583375"/>
            </a:xfrm>
            <a:custGeom>
              <a:rect b="b" l="l" r="r" t="t"/>
              <a:pathLst>
                <a:path extrusionOk="0" h="23335" w="16403">
                  <a:moveTo>
                    <a:pt x="4129" y="0"/>
                  </a:moveTo>
                  <a:lnTo>
                    <a:pt x="1213" y="2122"/>
                  </a:lnTo>
                  <a:lnTo>
                    <a:pt x="0" y="4407"/>
                  </a:lnTo>
                  <a:lnTo>
                    <a:pt x="0" y="7248"/>
                  </a:lnTo>
                  <a:lnTo>
                    <a:pt x="2122" y="6857"/>
                  </a:lnTo>
                  <a:lnTo>
                    <a:pt x="4571" y="8347"/>
                  </a:lnTo>
                  <a:lnTo>
                    <a:pt x="6541" y="8827"/>
                  </a:lnTo>
                  <a:lnTo>
                    <a:pt x="7210" y="7576"/>
                  </a:lnTo>
                  <a:lnTo>
                    <a:pt x="8170" y="11339"/>
                  </a:lnTo>
                  <a:lnTo>
                    <a:pt x="9521" y="12842"/>
                  </a:lnTo>
                  <a:lnTo>
                    <a:pt x="8258" y="15052"/>
                  </a:lnTo>
                  <a:cubicBezTo>
                    <a:pt x="8258" y="15052"/>
                    <a:pt x="8978" y="16314"/>
                    <a:pt x="6996" y="16706"/>
                  </a:cubicBezTo>
                  <a:cubicBezTo>
                    <a:pt x="5026" y="17097"/>
                    <a:pt x="6364" y="16946"/>
                    <a:pt x="5026" y="17097"/>
                  </a:cubicBezTo>
                  <a:cubicBezTo>
                    <a:pt x="3688" y="17261"/>
                    <a:pt x="3688" y="17539"/>
                    <a:pt x="3688" y="17539"/>
                  </a:cubicBezTo>
                  <a:lnTo>
                    <a:pt x="4180" y="18915"/>
                  </a:lnTo>
                  <a:lnTo>
                    <a:pt x="6604" y="18915"/>
                  </a:lnTo>
                  <a:lnTo>
                    <a:pt x="7943" y="20810"/>
                  </a:lnTo>
                  <a:lnTo>
                    <a:pt x="9521" y="22539"/>
                  </a:lnTo>
                  <a:lnTo>
                    <a:pt x="11579" y="23335"/>
                  </a:lnTo>
                  <a:lnTo>
                    <a:pt x="10405" y="20532"/>
                  </a:lnTo>
                  <a:lnTo>
                    <a:pt x="12375" y="21693"/>
                  </a:lnTo>
                  <a:lnTo>
                    <a:pt x="13473" y="20115"/>
                  </a:lnTo>
                  <a:lnTo>
                    <a:pt x="12059" y="16794"/>
                  </a:lnTo>
                  <a:lnTo>
                    <a:pt x="12615" y="15923"/>
                  </a:lnTo>
                  <a:lnTo>
                    <a:pt x="14420" y="18360"/>
                  </a:lnTo>
                  <a:lnTo>
                    <a:pt x="15683" y="16794"/>
                  </a:lnTo>
                  <a:lnTo>
                    <a:pt x="16403" y="15052"/>
                  </a:lnTo>
                  <a:lnTo>
                    <a:pt x="12931" y="12135"/>
                  </a:lnTo>
                  <a:lnTo>
                    <a:pt x="14269" y="11630"/>
                  </a:lnTo>
                  <a:lnTo>
                    <a:pt x="13549" y="8195"/>
                  </a:lnTo>
                  <a:lnTo>
                    <a:pt x="12211" y="5821"/>
                  </a:lnTo>
                  <a:lnTo>
                    <a:pt x="10721" y="4963"/>
                  </a:lnTo>
                  <a:lnTo>
                    <a:pt x="9067" y="3624"/>
                  </a:lnTo>
                  <a:lnTo>
                    <a:pt x="10557" y="3069"/>
                  </a:lnTo>
                  <a:lnTo>
                    <a:pt x="10165" y="1414"/>
                  </a:lnTo>
                  <a:lnTo>
                    <a:pt x="7918" y="354"/>
                  </a:lnTo>
                  <a:lnTo>
                    <a:pt x="5670" y="1326"/>
                  </a:lnTo>
                  <a:lnTo>
                    <a:pt x="5165" y="2677"/>
                  </a:lnTo>
                  <a:lnTo>
                    <a:pt x="3814" y="4256"/>
                  </a:lnTo>
                  <a:lnTo>
                    <a:pt x="2993" y="3069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2011275" y="1270725"/>
              <a:ext cx="427750" cy="619075"/>
            </a:xfrm>
            <a:custGeom>
              <a:rect b="b" l="l" r="r" t="t"/>
              <a:pathLst>
                <a:path extrusionOk="0" h="24763" w="17110">
                  <a:moveTo>
                    <a:pt x="8246" y="1567"/>
                  </a:moveTo>
                  <a:lnTo>
                    <a:pt x="10228" y="2501"/>
                  </a:lnTo>
                  <a:lnTo>
                    <a:pt x="10518" y="3739"/>
                  </a:lnTo>
                  <a:lnTo>
                    <a:pt x="8763" y="4383"/>
                  </a:lnTo>
                  <a:lnTo>
                    <a:pt x="10885" y="6087"/>
                  </a:lnTo>
                  <a:lnTo>
                    <a:pt x="12311" y="6908"/>
                  </a:lnTo>
                  <a:lnTo>
                    <a:pt x="13587" y="9156"/>
                  </a:lnTo>
                  <a:lnTo>
                    <a:pt x="14231" y="12287"/>
                  </a:lnTo>
                  <a:lnTo>
                    <a:pt x="12640" y="12881"/>
                  </a:lnTo>
                  <a:lnTo>
                    <a:pt x="16340" y="15999"/>
                  </a:lnTo>
                  <a:lnTo>
                    <a:pt x="15733" y="17477"/>
                  </a:lnTo>
                  <a:lnTo>
                    <a:pt x="14761" y="18689"/>
                  </a:lnTo>
                  <a:lnTo>
                    <a:pt x="12918" y="16227"/>
                  </a:lnTo>
                  <a:lnTo>
                    <a:pt x="12021" y="17616"/>
                  </a:lnTo>
                  <a:lnTo>
                    <a:pt x="13448" y="20937"/>
                  </a:lnTo>
                  <a:lnTo>
                    <a:pt x="12615" y="22136"/>
                  </a:lnTo>
                  <a:lnTo>
                    <a:pt x="10076" y="20633"/>
                  </a:lnTo>
                  <a:lnTo>
                    <a:pt x="11339" y="23639"/>
                  </a:lnTo>
                  <a:lnTo>
                    <a:pt x="10051" y="23146"/>
                  </a:lnTo>
                  <a:lnTo>
                    <a:pt x="8549" y="21492"/>
                  </a:lnTo>
                  <a:lnTo>
                    <a:pt x="7109" y="19459"/>
                  </a:lnTo>
                  <a:lnTo>
                    <a:pt x="4748" y="19459"/>
                  </a:lnTo>
                  <a:lnTo>
                    <a:pt x="4407" y="18500"/>
                  </a:lnTo>
                  <a:cubicBezTo>
                    <a:pt x="4723" y="18373"/>
                    <a:pt x="5064" y="18297"/>
                    <a:pt x="5417" y="18272"/>
                  </a:cubicBezTo>
                  <a:cubicBezTo>
                    <a:pt x="6124" y="18196"/>
                    <a:pt x="6124" y="18196"/>
                    <a:pt x="6238" y="18146"/>
                  </a:cubicBezTo>
                  <a:cubicBezTo>
                    <a:pt x="6301" y="18121"/>
                    <a:pt x="6453" y="18070"/>
                    <a:pt x="7412" y="17881"/>
                  </a:cubicBezTo>
                  <a:cubicBezTo>
                    <a:pt x="8208" y="17717"/>
                    <a:pt x="8725" y="17401"/>
                    <a:pt x="8940" y="16934"/>
                  </a:cubicBezTo>
                  <a:cubicBezTo>
                    <a:pt x="9079" y="16618"/>
                    <a:pt x="9079" y="16265"/>
                    <a:pt x="8953" y="15936"/>
                  </a:cubicBezTo>
                  <a:lnTo>
                    <a:pt x="10253" y="13676"/>
                  </a:lnTo>
                  <a:lnTo>
                    <a:pt x="8801" y="12060"/>
                  </a:lnTo>
                  <a:lnTo>
                    <a:pt x="7652" y="7590"/>
                  </a:lnTo>
                  <a:lnTo>
                    <a:pt x="6718" y="9332"/>
                  </a:lnTo>
                  <a:lnTo>
                    <a:pt x="5026" y="8928"/>
                  </a:lnTo>
                  <a:lnTo>
                    <a:pt x="2513" y="7388"/>
                  </a:lnTo>
                  <a:lnTo>
                    <a:pt x="644" y="7741"/>
                  </a:lnTo>
                  <a:lnTo>
                    <a:pt x="644" y="5367"/>
                  </a:lnTo>
                  <a:lnTo>
                    <a:pt x="1793" y="3208"/>
                  </a:lnTo>
                  <a:lnTo>
                    <a:pt x="3801" y="1744"/>
                  </a:lnTo>
                  <a:lnTo>
                    <a:pt x="3801" y="1744"/>
                  </a:lnTo>
                  <a:lnTo>
                    <a:pt x="2980" y="3991"/>
                  </a:lnTo>
                  <a:lnTo>
                    <a:pt x="4129" y="5645"/>
                  </a:lnTo>
                  <a:lnTo>
                    <a:pt x="5745" y="3751"/>
                  </a:lnTo>
                  <a:lnTo>
                    <a:pt x="6263" y="2438"/>
                  </a:lnTo>
                  <a:lnTo>
                    <a:pt x="8246" y="1567"/>
                  </a:lnTo>
                  <a:close/>
                  <a:moveTo>
                    <a:pt x="5114" y="1"/>
                  </a:moveTo>
                  <a:lnTo>
                    <a:pt x="1288" y="2779"/>
                  </a:lnTo>
                  <a:lnTo>
                    <a:pt x="0" y="5203"/>
                  </a:lnTo>
                  <a:lnTo>
                    <a:pt x="0" y="8486"/>
                  </a:lnTo>
                  <a:lnTo>
                    <a:pt x="2374" y="8044"/>
                  </a:lnTo>
                  <a:lnTo>
                    <a:pt x="4723" y="9471"/>
                  </a:lnTo>
                  <a:lnTo>
                    <a:pt x="7021" y="10039"/>
                  </a:lnTo>
                  <a:lnTo>
                    <a:pt x="7425" y="9294"/>
                  </a:lnTo>
                  <a:lnTo>
                    <a:pt x="8208" y="12350"/>
                  </a:lnTo>
                  <a:lnTo>
                    <a:pt x="9458" y="13739"/>
                  </a:lnTo>
                  <a:lnTo>
                    <a:pt x="8321" y="15747"/>
                  </a:lnTo>
                  <a:lnTo>
                    <a:pt x="8233" y="15911"/>
                  </a:lnTo>
                  <a:lnTo>
                    <a:pt x="8309" y="16063"/>
                  </a:lnTo>
                  <a:cubicBezTo>
                    <a:pt x="8410" y="16252"/>
                    <a:pt x="8422" y="16467"/>
                    <a:pt x="8347" y="16669"/>
                  </a:cubicBezTo>
                  <a:cubicBezTo>
                    <a:pt x="8220" y="16946"/>
                    <a:pt x="7842" y="17148"/>
                    <a:pt x="7273" y="17262"/>
                  </a:cubicBezTo>
                  <a:cubicBezTo>
                    <a:pt x="6263" y="17464"/>
                    <a:pt x="6099" y="17527"/>
                    <a:pt x="6011" y="17565"/>
                  </a:cubicBezTo>
                  <a:cubicBezTo>
                    <a:pt x="5783" y="17603"/>
                    <a:pt x="5556" y="17641"/>
                    <a:pt x="5329" y="17654"/>
                  </a:cubicBezTo>
                  <a:cubicBezTo>
                    <a:pt x="4937" y="17704"/>
                    <a:pt x="3712" y="17843"/>
                    <a:pt x="3712" y="18411"/>
                  </a:cubicBezTo>
                  <a:lnTo>
                    <a:pt x="4293" y="20103"/>
                  </a:lnTo>
                  <a:lnTo>
                    <a:pt x="6793" y="20103"/>
                  </a:lnTo>
                  <a:lnTo>
                    <a:pt x="8056" y="21884"/>
                  </a:lnTo>
                  <a:lnTo>
                    <a:pt x="9685" y="23677"/>
                  </a:lnTo>
                  <a:lnTo>
                    <a:pt x="12488" y="24763"/>
                  </a:lnTo>
                  <a:lnTo>
                    <a:pt x="11390" y="22161"/>
                  </a:lnTo>
                  <a:lnTo>
                    <a:pt x="12791" y="22982"/>
                  </a:lnTo>
                  <a:lnTo>
                    <a:pt x="14168" y="20987"/>
                  </a:lnTo>
                  <a:lnTo>
                    <a:pt x="12741" y="17666"/>
                  </a:lnTo>
                  <a:lnTo>
                    <a:pt x="12968" y="17325"/>
                  </a:lnTo>
                  <a:lnTo>
                    <a:pt x="14748" y="19712"/>
                  </a:lnTo>
                  <a:lnTo>
                    <a:pt x="16264" y="17830"/>
                  </a:lnTo>
                  <a:lnTo>
                    <a:pt x="17110" y="15810"/>
                  </a:lnTo>
                  <a:lnTo>
                    <a:pt x="13877" y="13083"/>
                  </a:lnTo>
                  <a:lnTo>
                    <a:pt x="14963" y="12678"/>
                  </a:lnTo>
                  <a:lnTo>
                    <a:pt x="14193" y="8979"/>
                  </a:lnTo>
                  <a:lnTo>
                    <a:pt x="12779" y="6453"/>
                  </a:lnTo>
                  <a:lnTo>
                    <a:pt x="11238" y="5569"/>
                  </a:lnTo>
                  <a:lnTo>
                    <a:pt x="10013" y="4585"/>
                  </a:lnTo>
                  <a:lnTo>
                    <a:pt x="11263" y="4117"/>
                  </a:lnTo>
                  <a:lnTo>
                    <a:pt x="10771" y="2047"/>
                  </a:lnTo>
                  <a:lnTo>
                    <a:pt x="8258" y="860"/>
                  </a:lnTo>
                  <a:lnTo>
                    <a:pt x="5758" y="1958"/>
                  </a:lnTo>
                  <a:lnTo>
                    <a:pt x="5215" y="3372"/>
                  </a:lnTo>
                  <a:lnTo>
                    <a:pt x="4180" y="4597"/>
                  </a:lnTo>
                  <a:lnTo>
                    <a:pt x="3675" y="3890"/>
                  </a:lnTo>
                  <a:lnTo>
                    <a:pt x="5114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2342725" y="2272700"/>
              <a:ext cx="102300" cy="109875"/>
            </a:xfrm>
            <a:custGeom>
              <a:rect b="b" l="l" r="r" t="t"/>
              <a:pathLst>
                <a:path extrusionOk="0" h="4395" w="4092">
                  <a:moveTo>
                    <a:pt x="112" y="2946"/>
                  </a:moveTo>
                  <a:cubicBezTo>
                    <a:pt x="41" y="2963"/>
                    <a:pt x="1" y="2986"/>
                    <a:pt x="1" y="3018"/>
                  </a:cubicBezTo>
                  <a:cubicBezTo>
                    <a:pt x="1" y="3026"/>
                    <a:pt x="3" y="3031"/>
                    <a:pt x="9" y="3031"/>
                  </a:cubicBezTo>
                  <a:cubicBezTo>
                    <a:pt x="25" y="3031"/>
                    <a:pt x="60" y="3000"/>
                    <a:pt x="112" y="2946"/>
                  </a:cubicBezTo>
                  <a:close/>
                  <a:moveTo>
                    <a:pt x="2337" y="0"/>
                  </a:moveTo>
                  <a:cubicBezTo>
                    <a:pt x="2337" y="0"/>
                    <a:pt x="576" y="2455"/>
                    <a:pt x="112" y="2946"/>
                  </a:cubicBezTo>
                  <a:lnTo>
                    <a:pt x="112" y="2946"/>
                  </a:lnTo>
                  <a:cubicBezTo>
                    <a:pt x="226" y="2918"/>
                    <a:pt x="419" y="2908"/>
                    <a:pt x="644" y="2908"/>
                  </a:cubicBezTo>
                  <a:cubicBezTo>
                    <a:pt x="1336" y="2908"/>
                    <a:pt x="2337" y="3005"/>
                    <a:pt x="2337" y="3005"/>
                  </a:cubicBezTo>
                  <a:lnTo>
                    <a:pt x="3145" y="4394"/>
                  </a:lnTo>
                  <a:lnTo>
                    <a:pt x="4092" y="3990"/>
                  </a:lnTo>
                  <a:lnTo>
                    <a:pt x="4092" y="2096"/>
                  </a:lnTo>
                  <a:lnTo>
                    <a:pt x="2438" y="1465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2334825" y="2250600"/>
              <a:ext cx="118400" cy="142075"/>
            </a:xfrm>
            <a:custGeom>
              <a:rect b="b" l="l" r="r" t="t"/>
              <a:pathLst>
                <a:path extrusionOk="0" h="5683" w="4736">
                  <a:moveTo>
                    <a:pt x="2387" y="1781"/>
                  </a:moveTo>
                  <a:lnTo>
                    <a:pt x="2450" y="2576"/>
                  </a:lnTo>
                  <a:lnTo>
                    <a:pt x="4079" y="3207"/>
                  </a:lnTo>
                  <a:lnTo>
                    <a:pt x="4079" y="4659"/>
                  </a:lnTo>
                  <a:lnTo>
                    <a:pt x="3587" y="4874"/>
                  </a:lnTo>
                  <a:lnTo>
                    <a:pt x="2829" y="3586"/>
                  </a:lnTo>
                  <a:lnTo>
                    <a:pt x="2665" y="3574"/>
                  </a:lnTo>
                  <a:cubicBezTo>
                    <a:pt x="1983" y="3510"/>
                    <a:pt x="1491" y="3473"/>
                    <a:pt x="1125" y="3473"/>
                  </a:cubicBezTo>
                  <a:lnTo>
                    <a:pt x="1137" y="3473"/>
                  </a:lnTo>
                  <a:cubicBezTo>
                    <a:pt x="1428" y="3106"/>
                    <a:pt x="1819" y="2576"/>
                    <a:pt x="2387" y="1781"/>
                  </a:cubicBezTo>
                  <a:close/>
                  <a:moveTo>
                    <a:pt x="2905" y="0"/>
                  </a:moveTo>
                  <a:lnTo>
                    <a:pt x="2400" y="707"/>
                  </a:lnTo>
                  <a:cubicBezTo>
                    <a:pt x="1541" y="1894"/>
                    <a:pt x="582" y="3195"/>
                    <a:pt x="253" y="3561"/>
                  </a:cubicBezTo>
                  <a:cubicBezTo>
                    <a:pt x="203" y="3574"/>
                    <a:pt x="165" y="3599"/>
                    <a:pt x="127" y="3637"/>
                  </a:cubicBezTo>
                  <a:lnTo>
                    <a:pt x="1" y="3763"/>
                  </a:lnTo>
                  <a:lnTo>
                    <a:pt x="1" y="4142"/>
                  </a:lnTo>
                  <a:lnTo>
                    <a:pt x="228" y="4218"/>
                  </a:lnTo>
                  <a:cubicBezTo>
                    <a:pt x="268" y="4227"/>
                    <a:pt x="302" y="4237"/>
                    <a:pt x="339" y="4237"/>
                  </a:cubicBezTo>
                  <a:cubicBezTo>
                    <a:pt x="396" y="4237"/>
                    <a:pt x="462" y="4214"/>
                    <a:pt x="569" y="4129"/>
                  </a:cubicBezTo>
                  <a:cubicBezTo>
                    <a:pt x="771" y="4117"/>
                    <a:pt x="974" y="4111"/>
                    <a:pt x="1176" y="4111"/>
                  </a:cubicBezTo>
                  <a:cubicBezTo>
                    <a:pt x="1605" y="4111"/>
                    <a:pt x="2034" y="4137"/>
                    <a:pt x="2463" y="4180"/>
                  </a:cubicBezTo>
                  <a:lnTo>
                    <a:pt x="3334" y="5682"/>
                  </a:lnTo>
                  <a:lnTo>
                    <a:pt x="4736" y="5076"/>
                  </a:lnTo>
                  <a:lnTo>
                    <a:pt x="4736" y="2753"/>
                  </a:lnTo>
                  <a:lnTo>
                    <a:pt x="3069" y="2121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1713900" y="3010725"/>
              <a:ext cx="224775" cy="69925"/>
            </a:xfrm>
            <a:custGeom>
              <a:rect b="b" l="l" r="r" t="t"/>
              <a:pathLst>
                <a:path extrusionOk="0" h="2797" w="8991">
                  <a:moveTo>
                    <a:pt x="1112" y="1"/>
                  </a:moveTo>
                  <a:lnTo>
                    <a:pt x="0" y="556"/>
                  </a:lnTo>
                  <a:lnTo>
                    <a:pt x="1112" y="834"/>
                  </a:lnTo>
                  <a:cubicBezTo>
                    <a:pt x="1112" y="834"/>
                    <a:pt x="3864" y="1125"/>
                    <a:pt x="4104" y="1125"/>
                  </a:cubicBezTo>
                  <a:cubicBezTo>
                    <a:pt x="4344" y="1125"/>
                    <a:pt x="6705" y="2110"/>
                    <a:pt x="6705" y="2110"/>
                  </a:cubicBezTo>
                  <a:cubicBezTo>
                    <a:pt x="6705" y="2110"/>
                    <a:pt x="5423" y="2797"/>
                    <a:pt x="5497" y="2797"/>
                  </a:cubicBezTo>
                  <a:cubicBezTo>
                    <a:pt x="5501" y="2797"/>
                    <a:pt x="5508" y="2795"/>
                    <a:pt x="5518" y="2791"/>
                  </a:cubicBezTo>
                  <a:cubicBezTo>
                    <a:pt x="5758" y="2716"/>
                    <a:pt x="8991" y="2463"/>
                    <a:pt x="8991" y="2463"/>
                  </a:cubicBezTo>
                  <a:lnTo>
                    <a:pt x="7892" y="1390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691475" y="3002850"/>
              <a:ext cx="265200" cy="86825"/>
            </a:xfrm>
            <a:custGeom>
              <a:rect b="b" l="l" r="r" t="t"/>
              <a:pathLst>
                <a:path extrusionOk="0" h="3473" w="10608">
                  <a:moveTo>
                    <a:pt x="4079" y="644"/>
                  </a:moveTo>
                  <a:lnTo>
                    <a:pt x="8613" y="1995"/>
                  </a:lnTo>
                  <a:lnTo>
                    <a:pt x="9168" y="2526"/>
                  </a:lnTo>
                  <a:cubicBezTo>
                    <a:pt x="8764" y="2551"/>
                    <a:pt x="8310" y="2589"/>
                    <a:pt x="7880" y="2627"/>
                  </a:cubicBezTo>
                  <a:lnTo>
                    <a:pt x="8335" y="2387"/>
                  </a:lnTo>
                  <a:lnTo>
                    <a:pt x="7716" y="2134"/>
                  </a:lnTo>
                  <a:cubicBezTo>
                    <a:pt x="6112" y="1465"/>
                    <a:pt x="5191" y="1124"/>
                    <a:pt x="5001" y="1124"/>
                  </a:cubicBezTo>
                  <a:cubicBezTo>
                    <a:pt x="4824" y="1124"/>
                    <a:pt x="3095" y="947"/>
                    <a:pt x="2072" y="846"/>
                  </a:cubicBezTo>
                  <a:lnTo>
                    <a:pt x="1807" y="770"/>
                  </a:lnTo>
                  <a:lnTo>
                    <a:pt x="2072" y="644"/>
                  </a:lnTo>
                  <a:close/>
                  <a:moveTo>
                    <a:pt x="1933" y="0"/>
                  </a:moveTo>
                  <a:lnTo>
                    <a:pt x="1" y="973"/>
                  </a:lnTo>
                  <a:lnTo>
                    <a:pt x="1971" y="1465"/>
                  </a:lnTo>
                  <a:cubicBezTo>
                    <a:pt x="2438" y="1515"/>
                    <a:pt x="4749" y="1755"/>
                    <a:pt x="4976" y="1755"/>
                  </a:cubicBezTo>
                  <a:cubicBezTo>
                    <a:pt x="5127" y="1781"/>
                    <a:pt x="5974" y="2096"/>
                    <a:pt x="6857" y="2462"/>
                  </a:cubicBezTo>
                  <a:cubicBezTo>
                    <a:pt x="5974" y="2942"/>
                    <a:pt x="5986" y="2980"/>
                    <a:pt x="6100" y="3233"/>
                  </a:cubicBezTo>
                  <a:lnTo>
                    <a:pt x="6251" y="3473"/>
                  </a:lnTo>
                  <a:lnTo>
                    <a:pt x="6516" y="3410"/>
                  </a:lnTo>
                  <a:cubicBezTo>
                    <a:pt x="6706" y="3359"/>
                    <a:pt x="8411" y="3207"/>
                    <a:pt x="9913" y="3094"/>
                  </a:cubicBezTo>
                  <a:lnTo>
                    <a:pt x="10608" y="3043"/>
                  </a:lnTo>
                  <a:lnTo>
                    <a:pt x="8953" y="1427"/>
                  </a:lnTo>
                  <a:lnTo>
                    <a:pt x="4231" y="13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54"/>
            <p:cNvSpPr/>
            <p:nvPr/>
          </p:nvSpPr>
          <p:spPr>
            <a:xfrm>
              <a:off x="1938650" y="3067875"/>
              <a:ext cx="120300" cy="55275"/>
            </a:xfrm>
            <a:custGeom>
              <a:rect b="b" l="l" r="r" t="t"/>
              <a:pathLst>
                <a:path extrusionOk="0" h="2211" w="4812">
                  <a:moveTo>
                    <a:pt x="1807" y="0"/>
                  </a:moveTo>
                  <a:lnTo>
                    <a:pt x="1099" y="1036"/>
                  </a:lnTo>
                  <a:lnTo>
                    <a:pt x="1" y="2210"/>
                  </a:lnTo>
                  <a:lnTo>
                    <a:pt x="1" y="2210"/>
                  </a:lnTo>
                  <a:lnTo>
                    <a:pt x="2842" y="1743"/>
                  </a:lnTo>
                  <a:lnTo>
                    <a:pt x="4812" y="2210"/>
                  </a:lnTo>
                  <a:lnTo>
                    <a:pt x="4812" y="2210"/>
                  </a:lnTo>
                  <a:lnTo>
                    <a:pt x="4408" y="493"/>
                  </a:lnTo>
                  <a:lnTo>
                    <a:pt x="1807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54"/>
            <p:cNvSpPr/>
            <p:nvPr/>
          </p:nvSpPr>
          <p:spPr>
            <a:xfrm>
              <a:off x="1916875" y="3059350"/>
              <a:ext cx="152175" cy="75475"/>
            </a:xfrm>
            <a:custGeom>
              <a:rect b="b" l="l" r="r" t="t"/>
              <a:pathLst>
                <a:path extrusionOk="0" h="3019" w="6087">
                  <a:moveTo>
                    <a:pt x="2829" y="695"/>
                  </a:moveTo>
                  <a:lnTo>
                    <a:pt x="5026" y="1099"/>
                  </a:lnTo>
                  <a:lnTo>
                    <a:pt x="5253" y="2122"/>
                  </a:lnTo>
                  <a:lnTo>
                    <a:pt x="5253" y="2122"/>
                  </a:lnTo>
                  <a:lnTo>
                    <a:pt x="3713" y="1756"/>
                  </a:lnTo>
                  <a:lnTo>
                    <a:pt x="1731" y="2084"/>
                  </a:lnTo>
                  <a:lnTo>
                    <a:pt x="2236" y="1541"/>
                  </a:lnTo>
                  <a:lnTo>
                    <a:pt x="2829" y="695"/>
                  </a:lnTo>
                  <a:close/>
                  <a:moveTo>
                    <a:pt x="2526" y="0"/>
                  </a:moveTo>
                  <a:lnTo>
                    <a:pt x="1743" y="1162"/>
                  </a:lnTo>
                  <a:lnTo>
                    <a:pt x="1" y="3018"/>
                  </a:lnTo>
                  <a:lnTo>
                    <a:pt x="3675" y="2400"/>
                  </a:lnTo>
                  <a:lnTo>
                    <a:pt x="6087" y="2980"/>
                  </a:lnTo>
                  <a:lnTo>
                    <a:pt x="5531" y="556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54"/>
            <p:cNvSpPr/>
            <p:nvPr/>
          </p:nvSpPr>
          <p:spPr>
            <a:xfrm>
              <a:off x="1843950" y="3121225"/>
              <a:ext cx="55275" cy="29075"/>
            </a:xfrm>
            <a:custGeom>
              <a:rect b="b" l="l" r="r" t="t"/>
              <a:pathLst>
                <a:path extrusionOk="0" h="1163" w="2211">
                  <a:moveTo>
                    <a:pt x="1" y="0"/>
                  </a:moveTo>
                  <a:lnTo>
                    <a:pt x="1226" y="1162"/>
                  </a:lnTo>
                  <a:lnTo>
                    <a:pt x="2211" y="278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54"/>
            <p:cNvSpPr/>
            <p:nvPr/>
          </p:nvSpPr>
          <p:spPr>
            <a:xfrm>
              <a:off x="1824375" y="3113325"/>
              <a:ext cx="88750" cy="47700"/>
            </a:xfrm>
            <a:custGeom>
              <a:rect b="b" l="l" r="r" t="t"/>
              <a:pathLst>
                <a:path extrusionOk="0" h="1908" w="3550">
                  <a:moveTo>
                    <a:pt x="2375" y="632"/>
                  </a:moveTo>
                  <a:lnTo>
                    <a:pt x="2438" y="670"/>
                  </a:lnTo>
                  <a:lnTo>
                    <a:pt x="2021" y="1049"/>
                  </a:lnTo>
                  <a:lnTo>
                    <a:pt x="1579" y="632"/>
                  </a:lnTo>
                  <a:close/>
                  <a:moveTo>
                    <a:pt x="1" y="1"/>
                  </a:moveTo>
                  <a:lnTo>
                    <a:pt x="1996" y="1907"/>
                  </a:lnTo>
                  <a:lnTo>
                    <a:pt x="3549" y="518"/>
                  </a:lnTo>
                  <a:lnTo>
                    <a:pt x="2514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54"/>
            <p:cNvSpPr/>
            <p:nvPr/>
          </p:nvSpPr>
          <p:spPr>
            <a:xfrm>
              <a:off x="2090500" y="3105425"/>
              <a:ext cx="65050" cy="33175"/>
            </a:xfrm>
            <a:custGeom>
              <a:rect b="b" l="l" r="r" t="t"/>
              <a:pathLst>
                <a:path extrusionOk="0" h="1327" w="2602">
                  <a:moveTo>
                    <a:pt x="0" y="1"/>
                  </a:moveTo>
                  <a:lnTo>
                    <a:pt x="468" y="1327"/>
                  </a:lnTo>
                  <a:lnTo>
                    <a:pt x="2602" y="6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54"/>
            <p:cNvSpPr/>
            <p:nvPr/>
          </p:nvSpPr>
          <p:spPr>
            <a:xfrm>
              <a:off x="2077875" y="3094075"/>
              <a:ext cx="106725" cy="54325"/>
            </a:xfrm>
            <a:custGeom>
              <a:rect b="b" l="l" r="r" t="t"/>
              <a:pathLst>
                <a:path extrusionOk="0" h="2173" w="4269">
                  <a:moveTo>
                    <a:pt x="998" y="910"/>
                  </a:moveTo>
                  <a:lnTo>
                    <a:pt x="1945" y="1137"/>
                  </a:lnTo>
                  <a:lnTo>
                    <a:pt x="1162" y="1377"/>
                  </a:lnTo>
                  <a:lnTo>
                    <a:pt x="998" y="910"/>
                  </a:lnTo>
                  <a:close/>
                  <a:moveTo>
                    <a:pt x="0" y="0"/>
                  </a:moveTo>
                  <a:lnTo>
                    <a:pt x="783" y="2172"/>
                  </a:lnTo>
                  <a:lnTo>
                    <a:pt x="4268" y="1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2C26">
                <a:alpha val="3127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3" name="Google Shape;1143;p54"/>
          <p:cNvSpPr txBox="1"/>
          <p:nvPr/>
        </p:nvSpPr>
        <p:spPr>
          <a:xfrm>
            <a:off x="89725" y="260391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Brazil and Paraguay</a:t>
            </a:r>
            <a:b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</a:br>
            <a:r>
              <a:rPr lang="en" sz="1000">
                <a:latin typeface="Kalam"/>
                <a:ea typeface="Kalam"/>
                <a:cs typeface="Kalam"/>
                <a:sym typeface="Kalam"/>
              </a:rPr>
              <a:t>Maria Sybilla Merian, 1701-05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44" name="Google Shape;1144;p54"/>
          <p:cNvSpPr txBox="1"/>
          <p:nvPr/>
        </p:nvSpPr>
        <p:spPr>
          <a:xfrm>
            <a:off x="226023" y="-116075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Ananas Comosus var. Comosus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45" name="Google Shape;1145;p54"/>
          <p:cNvSpPr/>
          <p:nvPr/>
        </p:nvSpPr>
        <p:spPr>
          <a:xfrm flipH="1">
            <a:off x="4536883" y="3656929"/>
            <a:ext cx="216501" cy="318596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54"/>
          <p:cNvSpPr/>
          <p:nvPr/>
        </p:nvSpPr>
        <p:spPr>
          <a:xfrm flipH="1">
            <a:off x="3804112" y="2864023"/>
            <a:ext cx="216501" cy="318596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54"/>
          <p:cNvSpPr/>
          <p:nvPr/>
        </p:nvSpPr>
        <p:spPr>
          <a:xfrm flipH="1">
            <a:off x="16999" y="130062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48" name="Google Shape;1148;p54"/>
          <p:cNvSpPr txBox="1"/>
          <p:nvPr/>
        </p:nvSpPr>
        <p:spPr>
          <a:xfrm>
            <a:off x="67300" y="989993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Sacatepequez, Guatemala</a:t>
            </a:r>
            <a:b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</a:br>
            <a:r>
              <a:rPr lang="en" sz="1000">
                <a:latin typeface="Kalam"/>
                <a:ea typeface="Kalam"/>
                <a:cs typeface="Kalam"/>
                <a:sym typeface="Kalam"/>
              </a:rPr>
              <a:t>Pierre Joseph Redouté, 1831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49" name="Google Shape;1149;p54"/>
          <p:cNvSpPr txBox="1"/>
          <p:nvPr/>
        </p:nvSpPr>
        <p:spPr>
          <a:xfrm>
            <a:off x="203598" y="613527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Heliocereus Specious 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50" name="Google Shape;1150;p54"/>
          <p:cNvSpPr/>
          <p:nvPr/>
        </p:nvSpPr>
        <p:spPr>
          <a:xfrm flipH="1">
            <a:off x="16999" y="858639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51" name="Google Shape;1151;p54"/>
          <p:cNvSpPr txBox="1"/>
          <p:nvPr/>
        </p:nvSpPr>
        <p:spPr>
          <a:xfrm>
            <a:off x="134587" y="2623417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Persia (modern day Iran) but spread to the Mediterranean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52" name="Google Shape;1152;p54"/>
          <p:cNvSpPr txBox="1"/>
          <p:nvPr/>
        </p:nvSpPr>
        <p:spPr>
          <a:xfrm>
            <a:off x="270885" y="2246952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Daucus carota subsp.  sativus</a:t>
            </a: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53" name="Google Shape;1153;p54"/>
          <p:cNvSpPr/>
          <p:nvPr/>
        </p:nvSpPr>
        <p:spPr>
          <a:xfrm flipH="1">
            <a:off x="44862" y="2492088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54" name="Google Shape;1154;p54"/>
          <p:cNvSpPr/>
          <p:nvPr/>
        </p:nvSpPr>
        <p:spPr>
          <a:xfrm flipH="1">
            <a:off x="5756970" y="2616529"/>
            <a:ext cx="216501" cy="318596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FABC6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54"/>
          <p:cNvSpPr/>
          <p:nvPr/>
        </p:nvSpPr>
        <p:spPr>
          <a:xfrm flipH="1">
            <a:off x="7845933" y="2111491"/>
            <a:ext cx="216501" cy="318596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54"/>
          <p:cNvSpPr/>
          <p:nvPr/>
        </p:nvSpPr>
        <p:spPr>
          <a:xfrm flipH="1">
            <a:off x="7561633" y="2687854"/>
            <a:ext cx="216501" cy="318596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54"/>
          <p:cNvSpPr/>
          <p:nvPr/>
        </p:nvSpPr>
        <p:spPr>
          <a:xfrm flipH="1" rot="280549">
            <a:off x="6552977" y="2577739"/>
            <a:ext cx="216223" cy="318187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54"/>
          <p:cNvSpPr/>
          <p:nvPr/>
        </p:nvSpPr>
        <p:spPr>
          <a:xfrm flipH="1">
            <a:off x="6103186" y="2616525"/>
            <a:ext cx="216501" cy="318596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54"/>
          <p:cNvSpPr txBox="1"/>
          <p:nvPr/>
        </p:nvSpPr>
        <p:spPr>
          <a:xfrm>
            <a:off x="89737" y="3425591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Egypt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60" name="Google Shape;1160;p54"/>
          <p:cNvSpPr txBox="1"/>
          <p:nvPr/>
        </p:nvSpPr>
        <p:spPr>
          <a:xfrm>
            <a:off x="226035" y="3049125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Cyperus Papyrus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61" name="Google Shape;1161;p54"/>
          <p:cNvSpPr/>
          <p:nvPr/>
        </p:nvSpPr>
        <p:spPr>
          <a:xfrm flipH="1">
            <a:off x="12" y="3294262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EF79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62" name="Google Shape;1162;p54"/>
          <p:cNvSpPr txBox="1"/>
          <p:nvPr/>
        </p:nvSpPr>
        <p:spPr>
          <a:xfrm>
            <a:off x="89737" y="4106866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Southern China</a:t>
            </a:r>
            <a:b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</a:br>
            <a:r>
              <a:rPr lang="en" sz="1000">
                <a:latin typeface="Kalam"/>
                <a:ea typeface="Kalam"/>
                <a:cs typeface="Kalam"/>
                <a:sym typeface="Kalam"/>
              </a:rPr>
              <a:t>Xu Xi,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970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63" name="Google Shape;1163;p54"/>
          <p:cNvSpPr txBox="1"/>
          <p:nvPr/>
        </p:nvSpPr>
        <p:spPr>
          <a:xfrm>
            <a:off x="226035" y="3730400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Wisteria Sinensis</a:t>
            </a: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64" name="Google Shape;1164;p54"/>
          <p:cNvSpPr/>
          <p:nvPr/>
        </p:nvSpPr>
        <p:spPr>
          <a:xfrm flipH="1">
            <a:off x="12" y="3975536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65" name="Google Shape;1165;p54"/>
          <p:cNvSpPr txBox="1"/>
          <p:nvPr/>
        </p:nvSpPr>
        <p:spPr>
          <a:xfrm>
            <a:off x="67298" y="4724950"/>
            <a:ext cx="3035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Northern China and Siberia</a:t>
            </a:r>
            <a:b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</a:br>
            <a:r>
              <a:rPr lang="en" sz="1000">
                <a:latin typeface="Kalam"/>
                <a:ea typeface="Kalam"/>
                <a:cs typeface="Kalam"/>
                <a:sym typeface="Kalam"/>
              </a:rPr>
              <a:t>Artist: 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Giuseppe</a:t>
            </a:r>
            <a:r>
              <a:rPr lang="en" sz="1000">
                <a:latin typeface="Kalam"/>
                <a:ea typeface="Kalam"/>
                <a:cs typeface="Kalam"/>
                <a:sym typeface="Kalam"/>
              </a:rPr>
              <a:t> Castiglione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66" name="Google Shape;1166;p54"/>
          <p:cNvSpPr txBox="1"/>
          <p:nvPr/>
        </p:nvSpPr>
        <p:spPr>
          <a:xfrm>
            <a:off x="203610" y="4348475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Paeonia Lactiflora</a:t>
            </a: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67" name="Google Shape;1167;p54"/>
          <p:cNvSpPr/>
          <p:nvPr/>
        </p:nvSpPr>
        <p:spPr>
          <a:xfrm flipH="1">
            <a:off x="16998" y="4614750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652C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168" name="Google Shape;1168;p54"/>
          <p:cNvSpPr txBox="1"/>
          <p:nvPr/>
        </p:nvSpPr>
        <p:spPr>
          <a:xfrm>
            <a:off x="106725" y="1806703"/>
            <a:ext cx="2546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Origin and Habitat: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Middle east, but spread to North Africa.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69" name="Google Shape;1169;p54"/>
          <p:cNvSpPr txBox="1"/>
          <p:nvPr/>
        </p:nvSpPr>
        <p:spPr>
          <a:xfrm>
            <a:off x="243023" y="1430237"/>
            <a:ext cx="22626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highlight>
                  <a:srgbClr val="000000"/>
                </a:highlight>
                <a:latin typeface="Special Elite"/>
                <a:ea typeface="Special Elite"/>
                <a:cs typeface="Special Elite"/>
                <a:sym typeface="Special Elite"/>
              </a:rPr>
              <a:t>Phoenix dactylifera </a:t>
            </a:r>
            <a:endParaRPr b="1" sz="1000">
              <a:solidFill>
                <a:srgbClr val="FFFFFF"/>
              </a:solidFill>
              <a:highlight>
                <a:srgbClr val="000000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70" name="Google Shape;1170;p54"/>
          <p:cNvSpPr/>
          <p:nvPr/>
        </p:nvSpPr>
        <p:spPr>
          <a:xfrm flipH="1">
            <a:off x="16999" y="1675374"/>
            <a:ext cx="180252" cy="195758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noFill/>
          <a:ln cap="flat" cmpd="sng" w="19050">
            <a:solidFill>
              <a:srgbClr val="FFC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171" name="Google Shape;117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375" y="1520100"/>
            <a:ext cx="592825" cy="39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">
            <a:off x="1692100" y="3215026"/>
            <a:ext cx="796530" cy="44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6625" y="37175"/>
            <a:ext cx="399751" cy="58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2914" y="685150"/>
            <a:ext cx="465699" cy="62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6200" y="2442310"/>
            <a:ext cx="703365" cy="4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4975" y="3890563"/>
            <a:ext cx="465700" cy="60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46050" y="4641725"/>
            <a:ext cx="465699" cy="471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55"/>
          <p:cNvSpPr/>
          <p:nvPr/>
        </p:nvSpPr>
        <p:spPr>
          <a:xfrm>
            <a:off x="238550" y="86875"/>
            <a:ext cx="8721725" cy="4930300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1183" name="Google Shape;1183;p55"/>
          <p:cNvGraphicFramePr/>
          <p:nvPr/>
        </p:nvGraphicFramePr>
        <p:xfrm>
          <a:off x="524275" y="10191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{D2B878AC-2D5D-480C-A190-6EF320B8EEAB}</a:tableStyleId>
              </a:tblPr>
              <a:tblGrid>
                <a:gridCol w="1075500"/>
                <a:gridCol w="1974725"/>
              </a:tblGrid>
              <a:tr h="66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Color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Refers to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wavelengths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 of light, hue (name of color) value (lightness/darkness of color) and temperature (warm or cool)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66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Wash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Flat even distribution of water or color on watercolor paper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100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Wet  on  Dry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means that you’re applying wet paint onto dry paper, or wet paint onto an area of dry paint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1003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Wet on Wet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means that wet paint is applied to wet paper, or added to a wash of fresh wet paint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1184" name="Google Shape;1184;p55"/>
          <p:cNvSpPr txBox="1"/>
          <p:nvPr>
            <p:ph type="title"/>
          </p:nvPr>
        </p:nvSpPr>
        <p:spPr>
          <a:xfrm rot="-120343">
            <a:off x="598535" y="173217"/>
            <a:ext cx="4945830" cy="46632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5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Vocabulary: Words  To Know</a:t>
            </a:r>
            <a:endParaRPr sz="2500"/>
          </a:p>
        </p:txBody>
      </p:sp>
      <p:sp>
        <p:nvSpPr>
          <p:cNvPr id="1185" name="Google Shape;1185;p55"/>
          <p:cNvSpPr txBox="1"/>
          <p:nvPr>
            <p:ph idx="4294967295" type="title"/>
          </p:nvPr>
        </p:nvSpPr>
        <p:spPr>
          <a:xfrm rot="-535918">
            <a:off x="202308" y="-47313"/>
            <a:ext cx="879161" cy="42802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03</a:t>
            </a:r>
            <a:endParaRPr sz="3000"/>
          </a:p>
        </p:txBody>
      </p:sp>
      <p:pic>
        <p:nvPicPr>
          <p:cNvPr id="1186" name="Google Shape;118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0338" y="2968550"/>
            <a:ext cx="3102175" cy="1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6813" y="2968550"/>
            <a:ext cx="1730173" cy="1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8000" y="662275"/>
            <a:ext cx="1047800" cy="21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6325" y="725875"/>
            <a:ext cx="3050225" cy="20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6"/>
          <p:cNvSpPr/>
          <p:nvPr/>
        </p:nvSpPr>
        <p:spPr>
          <a:xfrm>
            <a:off x="238550" y="86875"/>
            <a:ext cx="8721725" cy="4930300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1195" name="Google Shape;1195;p56"/>
          <p:cNvGraphicFramePr/>
          <p:nvPr/>
        </p:nvGraphicFramePr>
        <p:xfrm>
          <a:off x="289350" y="6383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{D2B878AC-2D5D-480C-A190-6EF320B8EEAB}</a:tableStyleId>
              </a:tblPr>
              <a:tblGrid>
                <a:gridCol w="1749800"/>
                <a:gridCol w="3212800"/>
              </a:tblGrid>
              <a:tr h="513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Glazing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A thin layer of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paint on top of another layer of dry paint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488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Gradient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Includes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variegated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 color, and graduated blend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488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Graduated blend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a smooth gradient of different paint intensity from dark to light, can be wet on dry or wet on wet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Variegated color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A glaze from light to dark on top of another layer of dry paint, can be wet on dry or wet on wet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  <a:tr h="732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Balance</a:t>
                      </a:r>
                      <a:endParaRPr b="1" sz="16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Special Elite"/>
                          <a:ea typeface="Special Elite"/>
                          <a:cs typeface="Special Elite"/>
                          <a:sym typeface="Special Elite"/>
                        </a:rPr>
                        <a:t>Sense of symmetry an object or image has, determine by a distribution of equal visual weight throughout all or part of the image</a:t>
                      </a:r>
                      <a:endParaRPr sz="1000">
                        <a:solidFill>
                          <a:schemeClr val="dk1"/>
                        </a:solidFill>
                        <a:latin typeface="Special Elite"/>
                        <a:ea typeface="Special Elite"/>
                        <a:cs typeface="Special Elite"/>
                        <a:sym typeface="Special Elite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1196" name="Google Shape;1196;p56"/>
          <p:cNvSpPr txBox="1"/>
          <p:nvPr>
            <p:ph type="title"/>
          </p:nvPr>
        </p:nvSpPr>
        <p:spPr>
          <a:xfrm rot="-120343">
            <a:off x="598535" y="173217"/>
            <a:ext cx="4945830" cy="46632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5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Vocabulary: Words  To Know</a:t>
            </a:r>
            <a:endParaRPr sz="2500"/>
          </a:p>
        </p:txBody>
      </p:sp>
      <p:sp>
        <p:nvSpPr>
          <p:cNvPr id="1197" name="Google Shape;1197;p56"/>
          <p:cNvSpPr txBox="1"/>
          <p:nvPr>
            <p:ph idx="4294967295" type="title"/>
          </p:nvPr>
        </p:nvSpPr>
        <p:spPr>
          <a:xfrm rot="-535918">
            <a:off x="202308" y="-47313"/>
            <a:ext cx="879161" cy="428026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03</a:t>
            </a:r>
            <a:endParaRPr sz="3000"/>
          </a:p>
        </p:txBody>
      </p:sp>
      <p:pic>
        <p:nvPicPr>
          <p:cNvPr id="1198" name="Google Shape;119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4700" y="176650"/>
            <a:ext cx="2851475" cy="250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3325" y="2800375"/>
            <a:ext cx="3308849" cy="21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850" y="3449100"/>
            <a:ext cx="1108676" cy="15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9150" y="3713750"/>
            <a:ext cx="3212800" cy="13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9"/>
          <p:cNvSpPr txBox="1"/>
          <p:nvPr>
            <p:ph type="title"/>
          </p:nvPr>
        </p:nvSpPr>
        <p:spPr>
          <a:xfrm>
            <a:off x="1667063" y="125625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10" name="Google Shape;610;p39"/>
          <p:cNvSpPr txBox="1"/>
          <p:nvPr>
            <p:ph idx="1" type="subTitle"/>
          </p:nvPr>
        </p:nvSpPr>
        <p:spPr>
          <a:xfrm>
            <a:off x="2337275" y="1256250"/>
            <a:ext cx="46986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will explore  the historical significance of botanical art. </a:t>
            </a:r>
            <a:endParaRPr sz="1600"/>
          </a:p>
        </p:txBody>
      </p:sp>
      <p:sp>
        <p:nvSpPr>
          <p:cNvPr id="611" name="Google Shape;611;p39"/>
          <p:cNvSpPr txBox="1"/>
          <p:nvPr>
            <p:ph idx="2" type="title"/>
          </p:nvPr>
        </p:nvSpPr>
        <p:spPr>
          <a:xfrm>
            <a:off x="1667084" y="2052138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12" name="Google Shape;612;p39"/>
          <p:cNvSpPr txBox="1"/>
          <p:nvPr>
            <p:ph idx="3" type="subTitle"/>
          </p:nvPr>
        </p:nvSpPr>
        <p:spPr>
          <a:xfrm>
            <a:off x="2260945" y="3064050"/>
            <a:ext cx="46986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will </a:t>
            </a:r>
            <a:r>
              <a:rPr lang="en" sz="1600"/>
              <a:t>explore techniques and vocabulary in watercolor.</a:t>
            </a:r>
            <a:br>
              <a:rPr lang="en" sz="1600"/>
            </a:br>
            <a:br>
              <a:rPr lang="en" sz="1600"/>
            </a:br>
            <a:r>
              <a:rPr lang="en" sz="1600"/>
              <a:t>We will</a:t>
            </a:r>
            <a:r>
              <a:rPr lang="en" sz="1600"/>
              <a:t> </a:t>
            </a:r>
            <a:r>
              <a:rPr lang="en" sz="1600"/>
              <a:t>produce a watercolor painting from life</a:t>
            </a:r>
            <a:r>
              <a:rPr lang="en" sz="1600"/>
              <a:t>.</a:t>
            </a:r>
            <a:endParaRPr sz="1600"/>
          </a:p>
        </p:txBody>
      </p:sp>
      <p:sp>
        <p:nvSpPr>
          <p:cNvPr id="613" name="Google Shape;613;p39"/>
          <p:cNvSpPr txBox="1"/>
          <p:nvPr>
            <p:ph idx="4" type="title"/>
          </p:nvPr>
        </p:nvSpPr>
        <p:spPr>
          <a:xfrm>
            <a:off x="1590738" y="306405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14" name="Google Shape;614;p39"/>
          <p:cNvSpPr txBox="1"/>
          <p:nvPr>
            <p:ph idx="5" type="subTitle"/>
          </p:nvPr>
        </p:nvSpPr>
        <p:spPr>
          <a:xfrm>
            <a:off x="2302750" y="2009375"/>
            <a:ext cx="4968000" cy="10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We will investigate the purpose and effectiveness of artworks created by historic men and women in various cultures.</a:t>
            </a:r>
            <a:endParaRPr sz="1600"/>
          </a:p>
        </p:txBody>
      </p:sp>
      <p:sp>
        <p:nvSpPr>
          <p:cNvPr id="615" name="Google Shape;615;p39"/>
          <p:cNvSpPr txBox="1"/>
          <p:nvPr>
            <p:ph idx="15" type="title"/>
          </p:nvPr>
        </p:nvSpPr>
        <p:spPr>
          <a:xfrm>
            <a:off x="1134250" y="326413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Objectives : We will…</a:t>
            </a:r>
            <a:endParaRPr sz="4000"/>
          </a:p>
        </p:txBody>
      </p:sp>
      <p:sp>
        <p:nvSpPr>
          <p:cNvPr id="616" name="Google Shape;616;p39"/>
          <p:cNvSpPr txBox="1"/>
          <p:nvPr/>
        </p:nvSpPr>
        <p:spPr>
          <a:xfrm>
            <a:off x="1134250" y="4465300"/>
            <a:ext cx="4781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ial Elite"/>
                <a:ea typeface="Special Elite"/>
                <a:cs typeface="Special Elite"/>
                <a:sym typeface="Special Elite"/>
              </a:rPr>
              <a:t>TEKS 117.117 -b.3. </a:t>
            </a:r>
            <a:r>
              <a:rPr b="1" lang="en" sz="1200">
                <a:latin typeface="Special Elite"/>
                <a:ea typeface="Special Elite"/>
                <a:cs typeface="Special Elite"/>
                <a:sym typeface="Special Elite"/>
              </a:rPr>
              <a:t>A &amp; </a:t>
            </a:r>
            <a:r>
              <a:rPr b="1" lang="en" sz="1200">
                <a:latin typeface="Special Elite"/>
                <a:ea typeface="Special Elite"/>
                <a:cs typeface="Special Elite"/>
                <a:sym typeface="Special Elite"/>
              </a:rPr>
              <a:t>B</a:t>
            </a:r>
            <a:r>
              <a:rPr lang="en" sz="1200">
                <a:latin typeface="Special Elite"/>
                <a:ea typeface="Special Elite"/>
                <a:cs typeface="Special Elite"/>
                <a:sym typeface="Special Elite"/>
              </a:rPr>
              <a:t>  Historical &amp; Cultural Relevance</a:t>
            </a:r>
            <a:br>
              <a:rPr lang="en" sz="1200"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200">
                <a:latin typeface="Special Elite"/>
                <a:ea typeface="Special Elite"/>
                <a:cs typeface="Special Elite"/>
                <a:sym typeface="Special Elite"/>
              </a:rPr>
              <a:t>TEKS 117.117- b.1. B Foundational Vocabulary</a:t>
            </a:r>
            <a:br>
              <a:rPr lang="en" sz="12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2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TEKS 117.117 -b.2. C  Creative Expression</a:t>
            </a:r>
            <a:br>
              <a:rPr lang="en" sz="12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endParaRPr sz="12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grpSp>
        <p:nvGrpSpPr>
          <p:cNvPr id="617" name="Google Shape;617;p39"/>
          <p:cNvGrpSpPr/>
          <p:nvPr/>
        </p:nvGrpSpPr>
        <p:grpSpPr>
          <a:xfrm rot="1990871">
            <a:off x="1460709" y="351137"/>
            <a:ext cx="858786" cy="633768"/>
            <a:chOff x="6409858" y="765723"/>
            <a:chExt cx="1553730" cy="1146624"/>
          </a:xfrm>
        </p:grpSpPr>
        <p:grpSp>
          <p:nvGrpSpPr>
            <p:cNvPr id="618" name="Google Shape;618;p39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19" name="Google Shape;619;p39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39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1" name="Google Shape;621;p39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22" name="Google Shape;622;p39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EF7963">
                  <a:alpha val="681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39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ABC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24" name="Google Shape;624;p39"/>
          <p:cNvGrpSpPr/>
          <p:nvPr/>
        </p:nvGrpSpPr>
        <p:grpSpPr>
          <a:xfrm rot="420234">
            <a:off x="583792" y="-37634"/>
            <a:ext cx="1002803" cy="974883"/>
            <a:chOff x="6409858" y="765723"/>
            <a:chExt cx="1553730" cy="1146624"/>
          </a:xfrm>
        </p:grpSpPr>
        <p:grpSp>
          <p:nvGrpSpPr>
            <p:cNvPr id="625" name="Google Shape;625;p39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26" name="Google Shape;626;p39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39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8" name="Google Shape;628;p39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29" name="Google Shape;629;p39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EF7963">
                  <a:alpha val="6816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39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ABC6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31" name="Google Shape;631;p39"/>
          <p:cNvSpPr txBox="1"/>
          <p:nvPr/>
        </p:nvSpPr>
        <p:spPr>
          <a:xfrm>
            <a:off x="1357300" y="3721775"/>
            <a:ext cx="94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57"/>
          <p:cNvSpPr txBox="1"/>
          <p:nvPr>
            <p:ph type="title"/>
          </p:nvPr>
        </p:nvSpPr>
        <p:spPr>
          <a:xfrm>
            <a:off x="4854075" y="1087000"/>
            <a:ext cx="3361500" cy="15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Teacher’s Example and Demonstration</a:t>
            </a:r>
            <a:endParaRPr/>
          </a:p>
        </p:txBody>
      </p:sp>
      <p:sp>
        <p:nvSpPr>
          <p:cNvPr id="1207" name="Google Shape;1207;p57"/>
          <p:cNvSpPr txBox="1"/>
          <p:nvPr/>
        </p:nvSpPr>
        <p:spPr>
          <a:xfrm>
            <a:off x="4956875" y="2823125"/>
            <a:ext cx="30000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Alstroemeria</a:t>
            </a: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, commonly called the Peruvian lily or lily of the Inca</a:t>
            </a:r>
            <a:endParaRPr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Native to the </a:t>
            </a: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cool mountain ranges of the Andes</a:t>
            </a: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in Chile, Brazil and Peru</a:t>
            </a: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Optional Immersive Audio: https://www.youtube.com/watch?v=g-Tu2-B4-0o</a:t>
            </a:r>
            <a:b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208" name="Google Shape;120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500" y="968275"/>
            <a:ext cx="2223314" cy="2964419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57"/>
          <p:cNvSpPr/>
          <p:nvPr/>
        </p:nvSpPr>
        <p:spPr>
          <a:xfrm flipH="1" rot="-8925613">
            <a:off x="1285106" y="3556562"/>
            <a:ext cx="1475673" cy="983539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57"/>
          <p:cNvSpPr/>
          <p:nvPr/>
        </p:nvSpPr>
        <p:spPr>
          <a:xfrm flipH="1" rot="3048687">
            <a:off x="3219411" y="512556"/>
            <a:ext cx="1475667" cy="983535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2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8"/>
          <p:cNvSpPr txBox="1"/>
          <p:nvPr>
            <p:ph idx="1" type="subTitle"/>
          </p:nvPr>
        </p:nvSpPr>
        <p:spPr>
          <a:xfrm>
            <a:off x="2337150" y="1871625"/>
            <a:ext cx="2950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HB pencils</a:t>
            </a:r>
            <a:br>
              <a:rPr lang="en"/>
            </a:br>
            <a:r>
              <a:rPr lang="en"/>
              <a:t>Erasers</a:t>
            </a:r>
            <a:br>
              <a:rPr lang="en"/>
            </a:br>
            <a:r>
              <a:rPr lang="en"/>
              <a:t>12x16 Watercolor Paper</a:t>
            </a:r>
            <a:br>
              <a:rPr lang="en"/>
            </a:br>
            <a:r>
              <a:rPr lang="en"/>
              <a:t>Scrap Watercolor Paper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Watercolor pan sets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Brushes (6 large, 8 medium and  3/0 small)</a:t>
            </a:r>
            <a:br>
              <a:rPr lang="en"/>
            </a:br>
            <a:r>
              <a:rPr lang="en"/>
              <a:t>Basins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58"/>
          <p:cNvSpPr txBox="1"/>
          <p:nvPr>
            <p:ph idx="2" type="subTitle"/>
          </p:nvPr>
        </p:nvSpPr>
        <p:spPr>
          <a:xfrm>
            <a:off x="5902375" y="1938225"/>
            <a:ext cx="25614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Fill</a:t>
            </a:r>
            <a:r>
              <a:rPr lang="en"/>
              <a:t> your paper,</a:t>
            </a:r>
            <a:br>
              <a:rPr lang="en"/>
            </a:br>
            <a:r>
              <a:rPr lang="en"/>
              <a:t> 1 inch margins maximum! 2 finger rule</a:t>
            </a:r>
            <a:br>
              <a:rPr lang="en"/>
            </a:br>
            <a:br>
              <a:rPr lang="en"/>
            </a:br>
            <a:r>
              <a:rPr lang="en"/>
              <a:t>Neat, careful washes, gradation and detail work.</a:t>
            </a:r>
            <a:endParaRPr/>
          </a:p>
        </p:txBody>
      </p:sp>
      <p:sp>
        <p:nvSpPr>
          <p:cNvPr id="1217" name="Google Shape;1217;p58"/>
          <p:cNvSpPr txBox="1"/>
          <p:nvPr>
            <p:ph idx="3" type="subTitle"/>
          </p:nvPr>
        </p:nvSpPr>
        <p:spPr>
          <a:xfrm>
            <a:off x="3388125" y="3650626"/>
            <a:ext cx="3346200" cy="7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1: Select a flower you wish to reproduce and draw </a:t>
            </a:r>
            <a:r>
              <a:rPr i="1" lang="en"/>
              <a:t>lightly. </a:t>
            </a:r>
            <a:r>
              <a:rPr lang="en"/>
              <a:t>Initial </a:t>
            </a:r>
            <a:r>
              <a:rPr lang="en"/>
              <a:t>Washes.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 : Secondary Washes and Detail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3: Detail work &amp; Finalization</a:t>
            </a:r>
            <a:endParaRPr/>
          </a:p>
        </p:txBody>
      </p:sp>
      <p:sp>
        <p:nvSpPr>
          <p:cNvPr id="1218" name="Google Shape;1218;p58"/>
          <p:cNvSpPr txBox="1"/>
          <p:nvPr>
            <p:ph idx="5" type="subTitle"/>
          </p:nvPr>
        </p:nvSpPr>
        <p:spPr>
          <a:xfrm>
            <a:off x="2642062" y="1432500"/>
            <a:ext cx="2707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Materials Needed</a:t>
            </a:r>
            <a:endParaRPr sz="2100"/>
          </a:p>
        </p:txBody>
      </p:sp>
      <p:sp>
        <p:nvSpPr>
          <p:cNvPr id="1219" name="Google Shape;1219;p58"/>
          <p:cNvSpPr txBox="1"/>
          <p:nvPr>
            <p:ph idx="6" type="subTitle"/>
          </p:nvPr>
        </p:nvSpPr>
        <p:spPr>
          <a:xfrm>
            <a:off x="5927277" y="1432500"/>
            <a:ext cx="23520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Expectations</a:t>
            </a:r>
            <a:endParaRPr/>
          </a:p>
        </p:txBody>
      </p:sp>
      <p:sp>
        <p:nvSpPr>
          <p:cNvPr id="1220" name="Google Shape;1220;p58"/>
          <p:cNvSpPr txBox="1"/>
          <p:nvPr>
            <p:ph idx="7" type="subTitle"/>
          </p:nvPr>
        </p:nvSpPr>
        <p:spPr>
          <a:xfrm>
            <a:off x="3819163" y="3208925"/>
            <a:ext cx="2083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grpSp>
        <p:nvGrpSpPr>
          <p:cNvPr id="1221" name="Google Shape;1221;p58"/>
          <p:cNvGrpSpPr/>
          <p:nvPr/>
        </p:nvGrpSpPr>
        <p:grpSpPr>
          <a:xfrm>
            <a:off x="5450303" y="1562920"/>
            <a:ext cx="375932" cy="375299"/>
            <a:chOff x="1634300" y="2362125"/>
            <a:chExt cx="267225" cy="266775"/>
          </a:xfrm>
        </p:grpSpPr>
        <p:sp>
          <p:nvSpPr>
            <p:cNvPr id="1222" name="Google Shape;1222;p58"/>
            <p:cNvSpPr/>
            <p:nvPr/>
          </p:nvSpPr>
          <p:spPr>
            <a:xfrm>
              <a:off x="1848850" y="2570900"/>
              <a:ext cx="17425" cy="17400"/>
            </a:xfrm>
            <a:custGeom>
              <a:rect b="b" l="l" r="r" t="t"/>
              <a:pathLst>
                <a:path extrusionOk="0" h="696" w="697">
                  <a:moveTo>
                    <a:pt x="358" y="0"/>
                  </a:moveTo>
                  <a:cubicBezTo>
                    <a:pt x="161" y="0"/>
                    <a:pt x="1" y="161"/>
                    <a:pt x="1" y="339"/>
                  </a:cubicBezTo>
                  <a:cubicBezTo>
                    <a:pt x="1" y="535"/>
                    <a:pt x="161" y="696"/>
                    <a:pt x="358" y="696"/>
                  </a:cubicBezTo>
                  <a:cubicBezTo>
                    <a:pt x="554" y="696"/>
                    <a:pt x="697" y="535"/>
                    <a:pt x="697" y="339"/>
                  </a:cubicBezTo>
                  <a:cubicBezTo>
                    <a:pt x="697" y="161"/>
                    <a:pt x="554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1756075" y="2466500"/>
              <a:ext cx="17425" cy="17425"/>
            </a:xfrm>
            <a:custGeom>
              <a:rect b="b" l="l" r="r" t="t"/>
              <a:pathLst>
                <a:path extrusionOk="0" h="697" w="697">
                  <a:moveTo>
                    <a:pt x="357" y="1"/>
                  </a:moveTo>
                  <a:cubicBezTo>
                    <a:pt x="161" y="1"/>
                    <a:pt x="1" y="144"/>
                    <a:pt x="1" y="340"/>
                  </a:cubicBezTo>
                  <a:cubicBezTo>
                    <a:pt x="1" y="536"/>
                    <a:pt x="161" y="697"/>
                    <a:pt x="357" y="697"/>
                  </a:cubicBezTo>
                  <a:cubicBezTo>
                    <a:pt x="554" y="697"/>
                    <a:pt x="696" y="536"/>
                    <a:pt x="696" y="340"/>
                  </a:cubicBezTo>
                  <a:cubicBezTo>
                    <a:pt x="696" y="144"/>
                    <a:pt x="554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1794000" y="2396925"/>
              <a:ext cx="17425" cy="17425"/>
            </a:xfrm>
            <a:custGeom>
              <a:rect b="b" l="l" r="r" t="t"/>
              <a:pathLst>
                <a:path extrusionOk="0" h="697" w="697">
                  <a:moveTo>
                    <a:pt x="339" y="0"/>
                  </a:moveTo>
                  <a:cubicBezTo>
                    <a:pt x="161" y="0"/>
                    <a:pt x="0" y="143"/>
                    <a:pt x="0" y="340"/>
                  </a:cubicBezTo>
                  <a:cubicBezTo>
                    <a:pt x="0" y="536"/>
                    <a:pt x="161" y="696"/>
                    <a:pt x="339" y="696"/>
                  </a:cubicBezTo>
                  <a:cubicBezTo>
                    <a:pt x="535" y="696"/>
                    <a:pt x="696" y="536"/>
                    <a:pt x="696" y="340"/>
                  </a:cubicBezTo>
                  <a:cubicBezTo>
                    <a:pt x="696" y="143"/>
                    <a:pt x="535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1634300" y="2362125"/>
              <a:ext cx="267225" cy="266775"/>
            </a:xfrm>
            <a:custGeom>
              <a:rect b="b" l="l" r="r" t="t"/>
              <a:pathLst>
                <a:path extrusionOk="0" h="10671" w="10689">
                  <a:moveTo>
                    <a:pt x="6727" y="697"/>
                  </a:moveTo>
                  <a:cubicBezTo>
                    <a:pt x="7477" y="697"/>
                    <a:pt x="7976" y="1446"/>
                    <a:pt x="7691" y="2142"/>
                  </a:cubicBezTo>
                  <a:lnTo>
                    <a:pt x="6727" y="3819"/>
                  </a:lnTo>
                  <a:lnTo>
                    <a:pt x="5782" y="2178"/>
                  </a:lnTo>
                  <a:cubicBezTo>
                    <a:pt x="5460" y="1482"/>
                    <a:pt x="5978" y="697"/>
                    <a:pt x="6727" y="697"/>
                  </a:cubicBezTo>
                  <a:close/>
                  <a:moveTo>
                    <a:pt x="1749" y="2088"/>
                  </a:moveTo>
                  <a:cubicBezTo>
                    <a:pt x="2320" y="2088"/>
                    <a:pt x="2784" y="2552"/>
                    <a:pt x="2784" y="3123"/>
                  </a:cubicBezTo>
                  <a:lnTo>
                    <a:pt x="2784" y="7530"/>
                  </a:lnTo>
                  <a:cubicBezTo>
                    <a:pt x="2498" y="7316"/>
                    <a:pt x="2142" y="7191"/>
                    <a:pt x="1749" y="7191"/>
                  </a:cubicBezTo>
                  <a:cubicBezTo>
                    <a:pt x="1357" y="7191"/>
                    <a:pt x="1000" y="7316"/>
                    <a:pt x="696" y="7530"/>
                  </a:cubicBezTo>
                  <a:lnTo>
                    <a:pt x="696" y="3123"/>
                  </a:lnTo>
                  <a:cubicBezTo>
                    <a:pt x="696" y="2552"/>
                    <a:pt x="1160" y="2088"/>
                    <a:pt x="1749" y="2088"/>
                  </a:cubicBezTo>
                  <a:close/>
                  <a:moveTo>
                    <a:pt x="9975" y="3480"/>
                  </a:moveTo>
                  <a:lnTo>
                    <a:pt x="9975" y="9975"/>
                  </a:lnTo>
                  <a:lnTo>
                    <a:pt x="1749" y="9975"/>
                  </a:lnTo>
                  <a:cubicBezTo>
                    <a:pt x="1160" y="9975"/>
                    <a:pt x="696" y="9511"/>
                    <a:pt x="696" y="8922"/>
                  </a:cubicBezTo>
                  <a:cubicBezTo>
                    <a:pt x="696" y="8351"/>
                    <a:pt x="1160" y="7887"/>
                    <a:pt x="1749" y="7887"/>
                  </a:cubicBezTo>
                  <a:cubicBezTo>
                    <a:pt x="2320" y="7887"/>
                    <a:pt x="2784" y="8351"/>
                    <a:pt x="2784" y="8922"/>
                  </a:cubicBezTo>
                  <a:cubicBezTo>
                    <a:pt x="2784" y="9118"/>
                    <a:pt x="2945" y="9279"/>
                    <a:pt x="3141" y="9279"/>
                  </a:cubicBezTo>
                  <a:cubicBezTo>
                    <a:pt x="3337" y="9279"/>
                    <a:pt x="3480" y="9118"/>
                    <a:pt x="3480" y="8922"/>
                  </a:cubicBezTo>
                  <a:lnTo>
                    <a:pt x="3480" y="3480"/>
                  </a:lnTo>
                  <a:lnTo>
                    <a:pt x="5728" y="3480"/>
                  </a:lnTo>
                  <a:lnTo>
                    <a:pt x="6424" y="4693"/>
                  </a:lnTo>
                  <a:cubicBezTo>
                    <a:pt x="6495" y="4800"/>
                    <a:pt x="6620" y="4872"/>
                    <a:pt x="6727" y="4872"/>
                  </a:cubicBezTo>
                  <a:lnTo>
                    <a:pt x="8119" y="4872"/>
                  </a:lnTo>
                  <a:cubicBezTo>
                    <a:pt x="8511" y="4872"/>
                    <a:pt x="8815" y="5175"/>
                    <a:pt x="8815" y="5568"/>
                  </a:cubicBezTo>
                  <a:cubicBezTo>
                    <a:pt x="8815" y="5942"/>
                    <a:pt x="8511" y="6264"/>
                    <a:pt x="8119" y="6264"/>
                  </a:cubicBezTo>
                  <a:lnTo>
                    <a:pt x="5799" y="6264"/>
                  </a:lnTo>
                  <a:cubicBezTo>
                    <a:pt x="5032" y="6264"/>
                    <a:pt x="4408" y="6888"/>
                    <a:pt x="4408" y="7655"/>
                  </a:cubicBezTo>
                  <a:cubicBezTo>
                    <a:pt x="4408" y="8422"/>
                    <a:pt x="5032" y="9047"/>
                    <a:pt x="5799" y="9047"/>
                  </a:cubicBezTo>
                  <a:lnTo>
                    <a:pt x="7655" y="9047"/>
                  </a:lnTo>
                  <a:cubicBezTo>
                    <a:pt x="7851" y="9047"/>
                    <a:pt x="8012" y="8886"/>
                    <a:pt x="8012" y="8690"/>
                  </a:cubicBezTo>
                  <a:cubicBezTo>
                    <a:pt x="8012" y="8512"/>
                    <a:pt x="7851" y="8351"/>
                    <a:pt x="7655" y="8351"/>
                  </a:cubicBezTo>
                  <a:lnTo>
                    <a:pt x="5799" y="8351"/>
                  </a:lnTo>
                  <a:cubicBezTo>
                    <a:pt x="5425" y="8351"/>
                    <a:pt x="5103" y="8030"/>
                    <a:pt x="5103" y="7655"/>
                  </a:cubicBezTo>
                  <a:cubicBezTo>
                    <a:pt x="5103" y="7263"/>
                    <a:pt x="5425" y="6959"/>
                    <a:pt x="5799" y="6959"/>
                  </a:cubicBezTo>
                  <a:lnTo>
                    <a:pt x="8119" y="6959"/>
                  </a:lnTo>
                  <a:cubicBezTo>
                    <a:pt x="8886" y="6959"/>
                    <a:pt x="9511" y="6335"/>
                    <a:pt x="9511" y="5568"/>
                  </a:cubicBezTo>
                  <a:cubicBezTo>
                    <a:pt x="9511" y="4800"/>
                    <a:pt x="8886" y="4176"/>
                    <a:pt x="8119" y="4176"/>
                  </a:cubicBezTo>
                  <a:lnTo>
                    <a:pt x="7334" y="4176"/>
                  </a:lnTo>
                  <a:lnTo>
                    <a:pt x="7726" y="3480"/>
                  </a:lnTo>
                  <a:close/>
                  <a:moveTo>
                    <a:pt x="6727" y="1"/>
                  </a:moveTo>
                  <a:cubicBezTo>
                    <a:pt x="5460" y="1"/>
                    <a:pt x="4622" y="1321"/>
                    <a:pt x="5157" y="2481"/>
                  </a:cubicBezTo>
                  <a:cubicBezTo>
                    <a:pt x="5157" y="2481"/>
                    <a:pt x="5175" y="2499"/>
                    <a:pt x="5175" y="2499"/>
                  </a:cubicBezTo>
                  <a:lnTo>
                    <a:pt x="5335" y="2784"/>
                  </a:lnTo>
                  <a:lnTo>
                    <a:pt x="3444" y="2784"/>
                  </a:lnTo>
                  <a:cubicBezTo>
                    <a:pt x="3284" y="1981"/>
                    <a:pt x="2588" y="1392"/>
                    <a:pt x="1749" y="1392"/>
                  </a:cubicBezTo>
                  <a:cubicBezTo>
                    <a:pt x="786" y="1392"/>
                    <a:pt x="0" y="2160"/>
                    <a:pt x="0" y="3123"/>
                  </a:cubicBezTo>
                  <a:lnTo>
                    <a:pt x="0" y="8922"/>
                  </a:lnTo>
                  <a:cubicBezTo>
                    <a:pt x="0" y="9886"/>
                    <a:pt x="786" y="10671"/>
                    <a:pt x="1749" y="10671"/>
                  </a:cubicBezTo>
                  <a:lnTo>
                    <a:pt x="10331" y="10671"/>
                  </a:lnTo>
                  <a:cubicBezTo>
                    <a:pt x="10528" y="10671"/>
                    <a:pt x="10688" y="10510"/>
                    <a:pt x="10688" y="10314"/>
                  </a:cubicBezTo>
                  <a:lnTo>
                    <a:pt x="10688" y="3123"/>
                  </a:lnTo>
                  <a:cubicBezTo>
                    <a:pt x="10688" y="2927"/>
                    <a:pt x="10528" y="2784"/>
                    <a:pt x="10331" y="2784"/>
                  </a:cubicBezTo>
                  <a:lnTo>
                    <a:pt x="8137" y="2784"/>
                  </a:lnTo>
                  <a:lnTo>
                    <a:pt x="8315" y="2463"/>
                  </a:lnTo>
                  <a:cubicBezTo>
                    <a:pt x="8315" y="2445"/>
                    <a:pt x="8333" y="2445"/>
                    <a:pt x="8333" y="2427"/>
                  </a:cubicBezTo>
                  <a:cubicBezTo>
                    <a:pt x="8833" y="1285"/>
                    <a:pt x="7994" y="1"/>
                    <a:pt x="67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4"/>
                </a:solidFill>
              </a:endParaRPr>
            </a:p>
          </p:txBody>
        </p:sp>
      </p:grpSp>
      <p:grpSp>
        <p:nvGrpSpPr>
          <p:cNvPr id="1226" name="Google Shape;1226;p58"/>
          <p:cNvGrpSpPr/>
          <p:nvPr/>
        </p:nvGrpSpPr>
        <p:grpSpPr>
          <a:xfrm>
            <a:off x="3422234" y="3346327"/>
            <a:ext cx="396931" cy="373147"/>
            <a:chOff x="-42804750" y="1949600"/>
            <a:chExt cx="337125" cy="316925"/>
          </a:xfrm>
        </p:grpSpPr>
        <p:sp>
          <p:nvSpPr>
            <p:cNvPr id="1227" name="Google Shape;1227;p58"/>
            <p:cNvSpPr/>
            <p:nvPr/>
          </p:nvSpPr>
          <p:spPr>
            <a:xfrm>
              <a:off x="-42731500" y="2013125"/>
              <a:ext cx="189825" cy="189900"/>
            </a:xfrm>
            <a:custGeom>
              <a:rect b="b" l="l" r="r" t="t"/>
              <a:pathLst>
                <a:path extrusionOk="0" h="7596" w="7593">
                  <a:moveTo>
                    <a:pt x="3781" y="805"/>
                  </a:moveTo>
                  <a:cubicBezTo>
                    <a:pt x="5419" y="805"/>
                    <a:pt x="6742" y="2128"/>
                    <a:pt x="6742" y="3767"/>
                  </a:cubicBezTo>
                  <a:cubicBezTo>
                    <a:pt x="6774" y="5405"/>
                    <a:pt x="5419" y="6760"/>
                    <a:pt x="3781" y="6760"/>
                  </a:cubicBezTo>
                  <a:cubicBezTo>
                    <a:pt x="2426" y="6760"/>
                    <a:pt x="1292" y="5878"/>
                    <a:pt x="946" y="4649"/>
                  </a:cubicBezTo>
                  <a:cubicBezTo>
                    <a:pt x="347" y="2727"/>
                    <a:pt x="1765" y="805"/>
                    <a:pt x="3781" y="805"/>
                  </a:cubicBezTo>
                  <a:close/>
                  <a:moveTo>
                    <a:pt x="3809" y="1"/>
                  </a:moveTo>
                  <a:cubicBezTo>
                    <a:pt x="3297" y="1"/>
                    <a:pt x="2785" y="105"/>
                    <a:pt x="2300" y="301"/>
                  </a:cubicBezTo>
                  <a:cubicBezTo>
                    <a:pt x="946" y="868"/>
                    <a:pt x="0" y="2223"/>
                    <a:pt x="0" y="3798"/>
                  </a:cubicBezTo>
                  <a:cubicBezTo>
                    <a:pt x="0" y="5058"/>
                    <a:pt x="630" y="6224"/>
                    <a:pt x="1670" y="6949"/>
                  </a:cubicBezTo>
                  <a:cubicBezTo>
                    <a:pt x="2333" y="7390"/>
                    <a:pt x="3060" y="7596"/>
                    <a:pt x="3776" y="7596"/>
                  </a:cubicBezTo>
                  <a:cubicBezTo>
                    <a:pt x="4286" y="7596"/>
                    <a:pt x="4790" y="7492"/>
                    <a:pt x="5262" y="7295"/>
                  </a:cubicBezTo>
                  <a:cubicBezTo>
                    <a:pt x="6648" y="6697"/>
                    <a:pt x="7593" y="5373"/>
                    <a:pt x="7593" y="3798"/>
                  </a:cubicBezTo>
                  <a:cubicBezTo>
                    <a:pt x="7593" y="2506"/>
                    <a:pt x="6931" y="1341"/>
                    <a:pt x="5892" y="648"/>
                  </a:cubicBezTo>
                  <a:cubicBezTo>
                    <a:pt x="5248" y="206"/>
                    <a:pt x="4528" y="1"/>
                    <a:pt x="3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-42804750" y="1949600"/>
              <a:ext cx="337125" cy="316925"/>
            </a:xfrm>
            <a:custGeom>
              <a:rect b="b" l="l" r="r" t="t"/>
              <a:pathLst>
                <a:path extrusionOk="0" h="12677" w="13485">
                  <a:moveTo>
                    <a:pt x="3306" y="817"/>
                  </a:moveTo>
                  <a:cubicBezTo>
                    <a:pt x="3769" y="817"/>
                    <a:pt x="4233" y="967"/>
                    <a:pt x="4600" y="1267"/>
                  </a:cubicBezTo>
                  <a:cubicBezTo>
                    <a:pt x="3277" y="1802"/>
                    <a:pt x="2174" y="2905"/>
                    <a:pt x="1607" y="4260"/>
                  </a:cubicBezTo>
                  <a:cubicBezTo>
                    <a:pt x="914" y="3283"/>
                    <a:pt x="1072" y="1897"/>
                    <a:pt x="2143" y="1172"/>
                  </a:cubicBezTo>
                  <a:cubicBezTo>
                    <a:pt x="2484" y="935"/>
                    <a:pt x="2895" y="817"/>
                    <a:pt x="3306" y="817"/>
                  </a:cubicBezTo>
                  <a:close/>
                  <a:moveTo>
                    <a:pt x="10101" y="823"/>
                  </a:moveTo>
                  <a:cubicBezTo>
                    <a:pt x="10771" y="823"/>
                    <a:pt x="11436" y="1137"/>
                    <a:pt x="11846" y="1771"/>
                  </a:cubicBezTo>
                  <a:cubicBezTo>
                    <a:pt x="12382" y="2527"/>
                    <a:pt x="12319" y="3535"/>
                    <a:pt x="11783" y="4260"/>
                  </a:cubicBezTo>
                  <a:cubicBezTo>
                    <a:pt x="11248" y="2905"/>
                    <a:pt x="10177" y="1802"/>
                    <a:pt x="8790" y="1267"/>
                  </a:cubicBezTo>
                  <a:cubicBezTo>
                    <a:pt x="9176" y="971"/>
                    <a:pt x="9640" y="823"/>
                    <a:pt x="10101" y="823"/>
                  </a:cubicBezTo>
                  <a:close/>
                  <a:moveTo>
                    <a:pt x="6662" y="1686"/>
                  </a:moveTo>
                  <a:cubicBezTo>
                    <a:pt x="7287" y="1686"/>
                    <a:pt x="7908" y="1809"/>
                    <a:pt x="8475" y="2055"/>
                  </a:cubicBezTo>
                  <a:cubicBezTo>
                    <a:pt x="10177" y="2748"/>
                    <a:pt x="11311" y="4417"/>
                    <a:pt x="11311" y="6339"/>
                  </a:cubicBezTo>
                  <a:cubicBezTo>
                    <a:pt x="11374" y="8891"/>
                    <a:pt x="9263" y="10970"/>
                    <a:pt x="6711" y="10970"/>
                  </a:cubicBezTo>
                  <a:cubicBezTo>
                    <a:pt x="4159" y="10970"/>
                    <a:pt x="2048" y="8891"/>
                    <a:pt x="2017" y="6339"/>
                  </a:cubicBezTo>
                  <a:cubicBezTo>
                    <a:pt x="2017" y="4764"/>
                    <a:pt x="2804" y="3346"/>
                    <a:pt x="4065" y="2464"/>
                  </a:cubicBezTo>
                  <a:cubicBezTo>
                    <a:pt x="4846" y="1943"/>
                    <a:pt x="5759" y="1686"/>
                    <a:pt x="6662" y="1686"/>
                  </a:cubicBezTo>
                  <a:close/>
                  <a:moveTo>
                    <a:pt x="3282" y="1"/>
                  </a:moveTo>
                  <a:cubicBezTo>
                    <a:pt x="2347" y="1"/>
                    <a:pt x="1411" y="437"/>
                    <a:pt x="820" y="1298"/>
                  </a:cubicBezTo>
                  <a:cubicBezTo>
                    <a:pt x="0" y="2496"/>
                    <a:pt x="189" y="4165"/>
                    <a:pt x="1292" y="5142"/>
                  </a:cubicBezTo>
                  <a:cubicBezTo>
                    <a:pt x="820" y="7316"/>
                    <a:pt x="1702" y="9553"/>
                    <a:pt x="3497" y="10844"/>
                  </a:cubicBezTo>
                  <a:lnTo>
                    <a:pt x="2867" y="12073"/>
                  </a:lnTo>
                  <a:cubicBezTo>
                    <a:pt x="2773" y="12262"/>
                    <a:pt x="2867" y="12514"/>
                    <a:pt x="3088" y="12640"/>
                  </a:cubicBezTo>
                  <a:cubicBezTo>
                    <a:pt x="3137" y="12665"/>
                    <a:pt x="3189" y="12677"/>
                    <a:pt x="3240" y="12677"/>
                  </a:cubicBezTo>
                  <a:cubicBezTo>
                    <a:pt x="3386" y="12677"/>
                    <a:pt x="3530" y="12582"/>
                    <a:pt x="3623" y="12420"/>
                  </a:cubicBezTo>
                  <a:lnTo>
                    <a:pt x="4222" y="11254"/>
                  </a:lnTo>
                  <a:cubicBezTo>
                    <a:pt x="4994" y="11632"/>
                    <a:pt x="5821" y="11821"/>
                    <a:pt x="6648" y="11821"/>
                  </a:cubicBezTo>
                  <a:cubicBezTo>
                    <a:pt x="7475" y="11821"/>
                    <a:pt x="8302" y="11632"/>
                    <a:pt x="9074" y="11254"/>
                  </a:cubicBezTo>
                  <a:lnTo>
                    <a:pt x="9641" y="12420"/>
                  </a:lnTo>
                  <a:cubicBezTo>
                    <a:pt x="9736" y="12587"/>
                    <a:pt x="9904" y="12663"/>
                    <a:pt x="10062" y="12663"/>
                  </a:cubicBezTo>
                  <a:cubicBezTo>
                    <a:pt x="10113" y="12663"/>
                    <a:pt x="10162" y="12655"/>
                    <a:pt x="10208" y="12640"/>
                  </a:cubicBezTo>
                  <a:cubicBezTo>
                    <a:pt x="10397" y="12514"/>
                    <a:pt x="10492" y="12262"/>
                    <a:pt x="10397" y="12073"/>
                  </a:cubicBezTo>
                  <a:lnTo>
                    <a:pt x="9767" y="10844"/>
                  </a:lnTo>
                  <a:cubicBezTo>
                    <a:pt x="11594" y="9584"/>
                    <a:pt x="12476" y="7347"/>
                    <a:pt x="11972" y="5142"/>
                  </a:cubicBezTo>
                  <a:cubicBezTo>
                    <a:pt x="13485" y="3882"/>
                    <a:pt x="13359" y="1582"/>
                    <a:pt x="11752" y="511"/>
                  </a:cubicBezTo>
                  <a:cubicBezTo>
                    <a:pt x="11243" y="171"/>
                    <a:pt x="10658" y="5"/>
                    <a:pt x="10078" y="5"/>
                  </a:cubicBezTo>
                  <a:cubicBezTo>
                    <a:pt x="9258" y="5"/>
                    <a:pt x="8449" y="338"/>
                    <a:pt x="7877" y="983"/>
                  </a:cubicBezTo>
                  <a:cubicBezTo>
                    <a:pt x="7483" y="905"/>
                    <a:pt x="7081" y="865"/>
                    <a:pt x="6679" y="865"/>
                  </a:cubicBezTo>
                  <a:cubicBezTo>
                    <a:pt x="6278" y="865"/>
                    <a:pt x="5876" y="905"/>
                    <a:pt x="5482" y="983"/>
                  </a:cubicBezTo>
                  <a:cubicBezTo>
                    <a:pt x="4898" y="326"/>
                    <a:pt x="4090" y="1"/>
                    <a:pt x="3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-42644075" y="2060025"/>
              <a:ext cx="59100" cy="65400"/>
            </a:xfrm>
            <a:custGeom>
              <a:rect b="b" l="l" r="r" t="t"/>
              <a:pathLst>
                <a:path extrusionOk="0" h="2616" w="2364">
                  <a:moveTo>
                    <a:pt x="442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237"/>
                  </a:lnTo>
                  <a:cubicBezTo>
                    <a:pt x="0" y="2458"/>
                    <a:pt x="189" y="2615"/>
                    <a:pt x="442" y="2615"/>
                  </a:cubicBezTo>
                  <a:lnTo>
                    <a:pt x="1922" y="2615"/>
                  </a:lnTo>
                  <a:cubicBezTo>
                    <a:pt x="2174" y="2615"/>
                    <a:pt x="2363" y="2426"/>
                    <a:pt x="2363" y="2237"/>
                  </a:cubicBezTo>
                  <a:cubicBezTo>
                    <a:pt x="2363" y="1954"/>
                    <a:pt x="2174" y="1796"/>
                    <a:pt x="1922" y="1796"/>
                  </a:cubicBezTo>
                  <a:lnTo>
                    <a:pt x="820" y="1796"/>
                  </a:lnTo>
                  <a:lnTo>
                    <a:pt x="820" y="410"/>
                  </a:lnTo>
                  <a:cubicBezTo>
                    <a:pt x="820" y="189"/>
                    <a:pt x="631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0" name="Google Shape;1230;p58"/>
          <p:cNvGrpSpPr/>
          <p:nvPr/>
        </p:nvGrpSpPr>
        <p:grpSpPr>
          <a:xfrm>
            <a:off x="2274922" y="1562926"/>
            <a:ext cx="367140" cy="375299"/>
            <a:chOff x="6263125" y="3216800"/>
            <a:chExt cx="260975" cy="266775"/>
          </a:xfrm>
        </p:grpSpPr>
        <p:sp>
          <p:nvSpPr>
            <p:cNvPr id="1231" name="Google Shape;1231;p58"/>
            <p:cNvSpPr/>
            <p:nvPr/>
          </p:nvSpPr>
          <p:spPr>
            <a:xfrm>
              <a:off x="6263125" y="3216800"/>
              <a:ext cx="260975" cy="266775"/>
            </a:xfrm>
            <a:custGeom>
              <a:rect b="b" l="l" r="r" t="t"/>
              <a:pathLst>
                <a:path extrusionOk="0" h="10671" w="10439">
                  <a:moveTo>
                    <a:pt x="5211" y="696"/>
                  </a:moveTo>
                  <a:cubicBezTo>
                    <a:pt x="5407" y="696"/>
                    <a:pt x="5568" y="857"/>
                    <a:pt x="5568" y="1053"/>
                  </a:cubicBezTo>
                  <a:lnTo>
                    <a:pt x="5568" y="1392"/>
                  </a:lnTo>
                  <a:lnTo>
                    <a:pt x="4872" y="1392"/>
                  </a:lnTo>
                  <a:lnTo>
                    <a:pt x="4872" y="1053"/>
                  </a:lnTo>
                  <a:cubicBezTo>
                    <a:pt x="4872" y="857"/>
                    <a:pt x="5014" y="696"/>
                    <a:pt x="5211" y="696"/>
                  </a:cubicBezTo>
                  <a:close/>
                  <a:moveTo>
                    <a:pt x="2427" y="696"/>
                  </a:moveTo>
                  <a:cubicBezTo>
                    <a:pt x="2624" y="696"/>
                    <a:pt x="2784" y="857"/>
                    <a:pt x="2784" y="1053"/>
                  </a:cubicBezTo>
                  <a:lnTo>
                    <a:pt x="2784" y="1927"/>
                  </a:lnTo>
                  <a:cubicBezTo>
                    <a:pt x="2516" y="2106"/>
                    <a:pt x="2285" y="2320"/>
                    <a:pt x="2088" y="2552"/>
                  </a:cubicBezTo>
                  <a:lnTo>
                    <a:pt x="2088" y="1053"/>
                  </a:lnTo>
                  <a:cubicBezTo>
                    <a:pt x="2088" y="857"/>
                    <a:pt x="2231" y="696"/>
                    <a:pt x="2427" y="696"/>
                  </a:cubicBezTo>
                  <a:close/>
                  <a:moveTo>
                    <a:pt x="7994" y="696"/>
                  </a:moveTo>
                  <a:cubicBezTo>
                    <a:pt x="8190" y="696"/>
                    <a:pt x="8351" y="857"/>
                    <a:pt x="8351" y="1053"/>
                  </a:cubicBezTo>
                  <a:lnTo>
                    <a:pt x="8351" y="2552"/>
                  </a:lnTo>
                  <a:cubicBezTo>
                    <a:pt x="8155" y="2320"/>
                    <a:pt x="7923" y="2106"/>
                    <a:pt x="7655" y="1927"/>
                  </a:cubicBezTo>
                  <a:lnTo>
                    <a:pt x="7655" y="1053"/>
                  </a:lnTo>
                  <a:cubicBezTo>
                    <a:pt x="7655" y="857"/>
                    <a:pt x="7816" y="696"/>
                    <a:pt x="7994" y="696"/>
                  </a:cubicBezTo>
                  <a:close/>
                  <a:moveTo>
                    <a:pt x="5907" y="2088"/>
                  </a:moveTo>
                  <a:cubicBezTo>
                    <a:pt x="6281" y="2088"/>
                    <a:pt x="6638" y="2177"/>
                    <a:pt x="6959" y="2320"/>
                  </a:cubicBezTo>
                  <a:lnTo>
                    <a:pt x="6959" y="2445"/>
                  </a:lnTo>
                  <a:cubicBezTo>
                    <a:pt x="6959" y="3016"/>
                    <a:pt x="6495" y="3480"/>
                    <a:pt x="5907" y="3480"/>
                  </a:cubicBezTo>
                  <a:lnTo>
                    <a:pt x="5568" y="3480"/>
                  </a:lnTo>
                  <a:lnTo>
                    <a:pt x="5568" y="3141"/>
                  </a:lnTo>
                  <a:cubicBezTo>
                    <a:pt x="5568" y="2944"/>
                    <a:pt x="5407" y="2784"/>
                    <a:pt x="5211" y="2784"/>
                  </a:cubicBezTo>
                  <a:cubicBezTo>
                    <a:pt x="5014" y="2784"/>
                    <a:pt x="4872" y="2944"/>
                    <a:pt x="4872" y="3141"/>
                  </a:cubicBezTo>
                  <a:lnTo>
                    <a:pt x="4872" y="3480"/>
                  </a:lnTo>
                  <a:lnTo>
                    <a:pt x="4515" y="3480"/>
                  </a:lnTo>
                  <a:cubicBezTo>
                    <a:pt x="3944" y="3480"/>
                    <a:pt x="3480" y="3016"/>
                    <a:pt x="3480" y="2445"/>
                  </a:cubicBezTo>
                  <a:lnTo>
                    <a:pt x="3480" y="2320"/>
                  </a:lnTo>
                  <a:cubicBezTo>
                    <a:pt x="3783" y="2177"/>
                    <a:pt x="4140" y="2088"/>
                    <a:pt x="4515" y="2088"/>
                  </a:cubicBezTo>
                  <a:close/>
                  <a:moveTo>
                    <a:pt x="1392" y="5799"/>
                  </a:moveTo>
                  <a:lnTo>
                    <a:pt x="1392" y="6495"/>
                  </a:lnTo>
                  <a:lnTo>
                    <a:pt x="697" y="6495"/>
                  </a:lnTo>
                  <a:lnTo>
                    <a:pt x="697" y="6156"/>
                  </a:lnTo>
                  <a:cubicBezTo>
                    <a:pt x="697" y="5960"/>
                    <a:pt x="839" y="5799"/>
                    <a:pt x="1036" y="5799"/>
                  </a:cubicBezTo>
                  <a:close/>
                  <a:moveTo>
                    <a:pt x="9386" y="5799"/>
                  </a:moveTo>
                  <a:cubicBezTo>
                    <a:pt x="9582" y="5799"/>
                    <a:pt x="9743" y="5960"/>
                    <a:pt x="9743" y="6156"/>
                  </a:cubicBezTo>
                  <a:lnTo>
                    <a:pt x="9743" y="6495"/>
                  </a:lnTo>
                  <a:lnTo>
                    <a:pt x="9047" y="6495"/>
                  </a:lnTo>
                  <a:lnTo>
                    <a:pt x="9047" y="5799"/>
                  </a:lnTo>
                  <a:close/>
                  <a:moveTo>
                    <a:pt x="1392" y="7191"/>
                  </a:moveTo>
                  <a:lnTo>
                    <a:pt x="1392" y="7887"/>
                  </a:lnTo>
                  <a:lnTo>
                    <a:pt x="1036" y="7887"/>
                  </a:lnTo>
                  <a:cubicBezTo>
                    <a:pt x="839" y="7887"/>
                    <a:pt x="697" y="7744"/>
                    <a:pt x="697" y="7548"/>
                  </a:cubicBezTo>
                  <a:lnTo>
                    <a:pt x="697" y="7191"/>
                  </a:lnTo>
                  <a:close/>
                  <a:moveTo>
                    <a:pt x="7619" y="2784"/>
                  </a:moveTo>
                  <a:cubicBezTo>
                    <a:pt x="8066" y="3230"/>
                    <a:pt x="8351" y="3854"/>
                    <a:pt x="8351" y="4532"/>
                  </a:cubicBezTo>
                  <a:lnTo>
                    <a:pt x="8351" y="7887"/>
                  </a:lnTo>
                  <a:lnTo>
                    <a:pt x="2088" y="7887"/>
                  </a:lnTo>
                  <a:lnTo>
                    <a:pt x="2088" y="4532"/>
                  </a:lnTo>
                  <a:cubicBezTo>
                    <a:pt x="2088" y="3854"/>
                    <a:pt x="2356" y="3230"/>
                    <a:pt x="2820" y="2784"/>
                  </a:cubicBezTo>
                  <a:cubicBezTo>
                    <a:pt x="2980" y="3587"/>
                    <a:pt x="3676" y="4175"/>
                    <a:pt x="4515" y="4175"/>
                  </a:cubicBezTo>
                  <a:lnTo>
                    <a:pt x="4872" y="4175"/>
                  </a:lnTo>
                  <a:cubicBezTo>
                    <a:pt x="4872" y="4372"/>
                    <a:pt x="5014" y="4532"/>
                    <a:pt x="5211" y="4532"/>
                  </a:cubicBezTo>
                  <a:cubicBezTo>
                    <a:pt x="5407" y="4532"/>
                    <a:pt x="5568" y="4372"/>
                    <a:pt x="5568" y="4175"/>
                  </a:cubicBezTo>
                  <a:lnTo>
                    <a:pt x="5907" y="4175"/>
                  </a:lnTo>
                  <a:cubicBezTo>
                    <a:pt x="6745" y="4175"/>
                    <a:pt x="7459" y="3587"/>
                    <a:pt x="7619" y="2784"/>
                  </a:cubicBezTo>
                  <a:close/>
                  <a:moveTo>
                    <a:pt x="9743" y="7191"/>
                  </a:moveTo>
                  <a:lnTo>
                    <a:pt x="9743" y="7548"/>
                  </a:lnTo>
                  <a:cubicBezTo>
                    <a:pt x="9743" y="7744"/>
                    <a:pt x="9582" y="7887"/>
                    <a:pt x="9386" y="7887"/>
                  </a:cubicBezTo>
                  <a:lnTo>
                    <a:pt x="9047" y="7887"/>
                  </a:lnTo>
                  <a:lnTo>
                    <a:pt x="9047" y="7191"/>
                  </a:lnTo>
                  <a:close/>
                  <a:moveTo>
                    <a:pt x="2784" y="8583"/>
                  </a:moveTo>
                  <a:lnTo>
                    <a:pt x="2784" y="9974"/>
                  </a:lnTo>
                  <a:lnTo>
                    <a:pt x="1731" y="9974"/>
                  </a:lnTo>
                  <a:cubicBezTo>
                    <a:pt x="1535" y="9974"/>
                    <a:pt x="1392" y="9832"/>
                    <a:pt x="1392" y="9635"/>
                  </a:cubicBezTo>
                  <a:lnTo>
                    <a:pt x="1392" y="8939"/>
                  </a:lnTo>
                  <a:cubicBezTo>
                    <a:pt x="1392" y="8743"/>
                    <a:pt x="1535" y="8583"/>
                    <a:pt x="1731" y="8583"/>
                  </a:cubicBezTo>
                  <a:close/>
                  <a:moveTo>
                    <a:pt x="6959" y="8583"/>
                  </a:moveTo>
                  <a:lnTo>
                    <a:pt x="6959" y="9974"/>
                  </a:lnTo>
                  <a:lnTo>
                    <a:pt x="3480" y="9974"/>
                  </a:lnTo>
                  <a:lnTo>
                    <a:pt x="3480" y="8583"/>
                  </a:lnTo>
                  <a:close/>
                  <a:moveTo>
                    <a:pt x="8690" y="8583"/>
                  </a:moveTo>
                  <a:cubicBezTo>
                    <a:pt x="8886" y="8583"/>
                    <a:pt x="9047" y="8743"/>
                    <a:pt x="9047" y="8939"/>
                  </a:cubicBezTo>
                  <a:lnTo>
                    <a:pt x="9047" y="9635"/>
                  </a:lnTo>
                  <a:cubicBezTo>
                    <a:pt x="9047" y="9832"/>
                    <a:pt x="8886" y="9974"/>
                    <a:pt x="8690" y="9974"/>
                  </a:cubicBezTo>
                  <a:lnTo>
                    <a:pt x="7655" y="9974"/>
                  </a:lnTo>
                  <a:lnTo>
                    <a:pt x="7655" y="8583"/>
                  </a:lnTo>
                  <a:close/>
                  <a:moveTo>
                    <a:pt x="2427" y="0"/>
                  </a:moveTo>
                  <a:cubicBezTo>
                    <a:pt x="1856" y="0"/>
                    <a:pt x="1392" y="464"/>
                    <a:pt x="1392" y="1053"/>
                  </a:cubicBezTo>
                  <a:lnTo>
                    <a:pt x="1392" y="5103"/>
                  </a:lnTo>
                  <a:lnTo>
                    <a:pt x="1036" y="5103"/>
                  </a:lnTo>
                  <a:cubicBezTo>
                    <a:pt x="465" y="5103"/>
                    <a:pt x="1" y="5567"/>
                    <a:pt x="1" y="6156"/>
                  </a:cubicBezTo>
                  <a:lnTo>
                    <a:pt x="1" y="7548"/>
                  </a:lnTo>
                  <a:cubicBezTo>
                    <a:pt x="1" y="8029"/>
                    <a:pt x="322" y="8440"/>
                    <a:pt x="768" y="8547"/>
                  </a:cubicBezTo>
                  <a:cubicBezTo>
                    <a:pt x="714" y="8672"/>
                    <a:pt x="697" y="8797"/>
                    <a:pt x="697" y="8939"/>
                  </a:cubicBezTo>
                  <a:lnTo>
                    <a:pt x="697" y="9635"/>
                  </a:lnTo>
                  <a:cubicBezTo>
                    <a:pt x="697" y="10206"/>
                    <a:pt x="1160" y="10670"/>
                    <a:pt x="1731" y="10670"/>
                  </a:cubicBezTo>
                  <a:lnTo>
                    <a:pt x="8690" y="10670"/>
                  </a:lnTo>
                  <a:cubicBezTo>
                    <a:pt x="9279" y="10670"/>
                    <a:pt x="9743" y="10206"/>
                    <a:pt x="9743" y="9635"/>
                  </a:cubicBezTo>
                  <a:lnTo>
                    <a:pt x="9743" y="8939"/>
                  </a:lnTo>
                  <a:cubicBezTo>
                    <a:pt x="9743" y="8797"/>
                    <a:pt x="9707" y="8672"/>
                    <a:pt x="9671" y="8547"/>
                  </a:cubicBezTo>
                  <a:cubicBezTo>
                    <a:pt x="10117" y="8440"/>
                    <a:pt x="10439" y="8029"/>
                    <a:pt x="10439" y="7548"/>
                  </a:cubicBezTo>
                  <a:lnTo>
                    <a:pt x="10439" y="6156"/>
                  </a:lnTo>
                  <a:cubicBezTo>
                    <a:pt x="10439" y="5567"/>
                    <a:pt x="9975" y="5103"/>
                    <a:pt x="9386" y="5103"/>
                  </a:cubicBezTo>
                  <a:lnTo>
                    <a:pt x="9047" y="5103"/>
                  </a:lnTo>
                  <a:lnTo>
                    <a:pt x="9047" y="1053"/>
                  </a:lnTo>
                  <a:cubicBezTo>
                    <a:pt x="9047" y="464"/>
                    <a:pt x="8583" y="0"/>
                    <a:pt x="7994" y="0"/>
                  </a:cubicBezTo>
                  <a:cubicBezTo>
                    <a:pt x="7423" y="0"/>
                    <a:pt x="6959" y="464"/>
                    <a:pt x="6959" y="1053"/>
                  </a:cubicBezTo>
                  <a:lnTo>
                    <a:pt x="6959" y="1570"/>
                  </a:lnTo>
                  <a:cubicBezTo>
                    <a:pt x="6727" y="1499"/>
                    <a:pt x="6495" y="1445"/>
                    <a:pt x="6263" y="1410"/>
                  </a:cubicBezTo>
                  <a:lnTo>
                    <a:pt x="6263" y="1053"/>
                  </a:lnTo>
                  <a:cubicBezTo>
                    <a:pt x="6263" y="464"/>
                    <a:pt x="5800" y="0"/>
                    <a:pt x="5211" y="0"/>
                  </a:cubicBezTo>
                  <a:cubicBezTo>
                    <a:pt x="4640" y="0"/>
                    <a:pt x="4176" y="464"/>
                    <a:pt x="4176" y="1053"/>
                  </a:cubicBezTo>
                  <a:lnTo>
                    <a:pt x="4176" y="1410"/>
                  </a:lnTo>
                  <a:cubicBezTo>
                    <a:pt x="3926" y="1445"/>
                    <a:pt x="3694" y="1499"/>
                    <a:pt x="3480" y="1570"/>
                  </a:cubicBezTo>
                  <a:lnTo>
                    <a:pt x="3480" y="1053"/>
                  </a:lnTo>
                  <a:cubicBezTo>
                    <a:pt x="3480" y="464"/>
                    <a:pt x="2998" y="0"/>
                    <a:pt x="24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6332725" y="3344375"/>
              <a:ext cx="121800" cy="52200"/>
            </a:xfrm>
            <a:custGeom>
              <a:rect b="b" l="l" r="r" t="t"/>
              <a:pathLst>
                <a:path extrusionOk="0" h="2088" w="4872">
                  <a:moveTo>
                    <a:pt x="4175" y="696"/>
                  </a:moveTo>
                  <a:lnTo>
                    <a:pt x="4175" y="1392"/>
                  </a:lnTo>
                  <a:lnTo>
                    <a:pt x="696" y="1392"/>
                  </a:lnTo>
                  <a:lnTo>
                    <a:pt x="696" y="696"/>
                  </a:lnTo>
                  <a:close/>
                  <a:moveTo>
                    <a:pt x="339" y="0"/>
                  </a:moveTo>
                  <a:cubicBezTo>
                    <a:pt x="143" y="0"/>
                    <a:pt x="0" y="161"/>
                    <a:pt x="0" y="357"/>
                  </a:cubicBezTo>
                  <a:lnTo>
                    <a:pt x="0" y="1749"/>
                  </a:lnTo>
                  <a:cubicBezTo>
                    <a:pt x="0" y="1945"/>
                    <a:pt x="143" y="2088"/>
                    <a:pt x="339" y="2088"/>
                  </a:cubicBezTo>
                  <a:lnTo>
                    <a:pt x="4514" y="2088"/>
                  </a:lnTo>
                  <a:cubicBezTo>
                    <a:pt x="4711" y="2088"/>
                    <a:pt x="4871" y="1945"/>
                    <a:pt x="4871" y="1749"/>
                  </a:cubicBezTo>
                  <a:lnTo>
                    <a:pt x="4871" y="357"/>
                  </a:lnTo>
                  <a:cubicBezTo>
                    <a:pt x="4871" y="161"/>
                    <a:pt x="4711" y="0"/>
                    <a:pt x="4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4"/>
                </a:solidFill>
              </a:endParaRPr>
            </a:p>
          </p:txBody>
        </p:sp>
      </p:grpSp>
      <p:grpSp>
        <p:nvGrpSpPr>
          <p:cNvPr id="1233" name="Google Shape;1233;p58"/>
          <p:cNvGrpSpPr/>
          <p:nvPr/>
        </p:nvGrpSpPr>
        <p:grpSpPr>
          <a:xfrm rot="-130574">
            <a:off x="1056243" y="-455622"/>
            <a:ext cx="3164216" cy="2042673"/>
            <a:chOff x="5759509" y="1674179"/>
            <a:chExt cx="814616" cy="618791"/>
          </a:xfrm>
        </p:grpSpPr>
        <p:sp>
          <p:nvSpPr>
            <p:cNvPr id="1234" name="Google Shape;1234;p58"/>
            <p:cNvSpPr/>
            <p:nvPr/>
          </p:nvSpPr>
          <p:spPr>
            <a:xfrm rot="153691">
              <a:off x="5769552" y="1786482"/>
              <a:ext cx="794530" cy="488957"/>
            </a:xfrm>
            <a:custGeom>
              <a:rect b="b" l="l" r="r" t="t"/>
              <a:pathLst>
                <a:path extrusionOk="0" h="19560" w="19977">
                  <a:moveTo>
                    <a:pt x="19039" y="1"/>
                  </a:moveTo>
                  <a:lnTo>
                    <a:pt x="1" y="953"/>
                  </a:lnTo>
                  <a:lnTo>
                    <a:pt x="939" y="19560"/>
                  </a:lnTo>
                  <a:lnTo>
                    <a:pt x="1102" y="19321"/>
                  </a:lnTo>
                  <a:lnTo>
                    <a:pt x="1281" y="19530"/>
                  </a:lnTo>
                  <a:lnTo>
                    <a:pt x="1445" y="19307"/>
                  </a:lnTo>
                  <a:lnTo>
                    <a:pt x="1623" y="19500"/>
                  </a:lnTo>
                  <a:lnTo>
                    <a:pt x="1787" y="19277"/>
                  </a:lnTo>
                  <a:lnTo>
                    <a:pt x="1966" y="19485"/>
                  </a:lnTo>
                  <a:lnTo>
                    <a:pt x="2115" y="19262"/>
                  </a:lnTo>
                  <a:lnTo>
                    <a:pt x="2293" y="19470"/>
                  </a:lnTo>
                  <a:lnTo>
                    <a:pt x="2457" y="19247"/>
                  </a:lnTo>
                  <a:lnTo>
                    <a:pt x="2636" y="19455"/>
                  </a:lnTo>
                  <a:lnTo>
                    <a:pt x="2799" y="19232"/>
                  </a:lnTo>
                  <a:lnTo>
                    <a:pt x="2978" y="19441"/>
                  </a:lnTo>
                  <a:lnTo>
                    <a:pt x="3127" y="19217"/>
                  </a:lnTo>
                  <a:lnTo>
                    <a:pt x="3320" y="19441"/>
                  </a:lnTo>
                  <a:lnTo>
                    <a:pt x="3484" y="19202"/>
                  </a:lnTo>
                  <a:lnTo>
                    <a:pt x="3663" y="19411"/>
                  </a:lnTo>
                  <a:lnTo>
                    <a:pt x="3826" y="19188"/>
                  </a:lnTo>
                  <a:lnTo>
                    <a:pt x="4005" y="19381"/>
                  </a:lnTo>
                  <a:lnTo>
                    <a:pt x="4154" y="19158"/>
                  </a:lnTo>
                  <a:lnTo>
                    <a:pt x="4347" y="19366"/>
                  </a:lnTo>
                  <a:lnTo>
                    <a:pt x="4496" y="19143"/>
                  </a:lnTo>
                  <a:lnTo>
                    <a:pt x="4675" y="19351"/>
                  </a:lnTo>
                  <a:lnTo>
                    <a:pt x="4838" y="19128"/>
                  </a:lnTo>
                  <a:lnTo>
                    <a:pt x="5017" y="19336"/>
                  </a:lnTo>
                  <a:lnTo>
                    <a:pt x="5166" y="19113"/>
                  </a:lnTo>
                  <a:lnTo>
                    <a:pt x="5359" y="19321"/>
                  </a:lnTo>
                  <a:lnTo>
                    <a:pt x="5508" y="19098"/>
                  </a:lnTo>
                  <a:lnTo>
                    <a:pt x="5702" y="19307"/>
                  </a:lnTo>
                  <a:lnTo>
                    <a:pt x="5866" y="19083"/>
                  </a:lnTo>
                  <a:lnTo>
                    <a:pt x="6044" y="19292"/>
                  </a:lnTo>
                  <a:lnTo>
                    <a:pt x="6208" y="19068"/>
                  </a:lnTo>
                  <a:lnTo>
                    <a:pt x="6387" y="19262"/>
                  </a:lnTo>
                  <a:lnTo>
                    <a:pt x="6535" y="19039"/>
                  </a:lnTo>
                  <a:lnTo>
                    <a:pt x="6714" y="19247"/>
                  </a:lnTo>
                  <a:lnTo>
                    <a:pt x="6878" y="19024"/>
                  </a:lnTo>
                  <a:lnTo>
                    <a:pt x="7056" y="19232"/>
                  </a:lnTo>
                  <a:lnTo>
                    <a:pt x="7220" y="19009"/>
                  </a:lnTo>
                  <a:lnTo>
                    <a:pt x="7399" y="19217"/>
                  </a:lnTo>
                  <a:lnTo>
                    <a:pt x="7548" y="18994"/>
                  </a:lnTo>
                  <a:lnTo>
                    <a:pt x="7726" y="19202"/>
                  </a:lnTo>
                  <a:lnTo>
                    <a:pt x="7890" y="18979"/>
                  </a:lnTo>
                  <a:lnTo>
                    <a:pt x="8083" y="19188"/>
                  </a:lnTo>
                  <a:lnTo>
                    <a:pt x="8247" y="18964"/>
                  </a:lnTo>
                  <a:lnTo>
                    <a:pt x="8426" y="19158"/>
                  </a:lnTo>
                  <a:lnTo>
                    <a:pt x="8575" y="18934"/>
                  </a:lnTo>
                  <a:lnTo>
                    <a:pt x="8768" y="19143"/>
                  </a:lnTo>
                  <a:lnTo>
                    <a:pt x="8917" y="18920"/>
                  </a:lnTo>
                  <a:lnTo>
                    <a:pt x="9096" y="19128"/>
                  </a:lnTo>
                  <a:lnTo>
                    <a:pt x="9259" y="18905"/>
                  </a:lnTo>
                  <a:lnTo>
                    <a:pt x="9438" y="19113"/>
                  </a:lnTo>
                  <a:lnTo>
                    <a:pt x="9587" y="18890"/>
                  </a:lnTo>
                  <a:lnTo>
                    <a:pt x="9765" y="19098"/>
                  </a:lnTo>
                  <a:lnTo>
                    <a:pt x="9929" y="18875"/>
                  </a:lnTo>
                  <a:lnTo>
                    <a:pt x="10108" y="19083"/>
                  </a:lnTo>
                  <a:lnTo>
                    <a:pt x="10271" y="18860"/>
                  </a:lnTo>
                  <a:lnTo>
                    <a:pt x="10450" y="19068"/>
                  </a:lnTo>
                  <a:lnTo>
                    <a:pt x="10629" y="18845"/>
                  </a:lnTo>
                  <a:lnTo>
                    <a:pt x="10807" y="19039"/>
                  </a:lnTo>
                  <a:lnTo>
                    <a:pt x="10956" y="18815"/>
                  </a:lnTo>
                  <a:lnTo>
                    <a:pt x="11135" y="19024"/>
                  </a:lnTo>
                  <a:lnTo>
                    <a:pt x="11298" y="18801"/>
                  </a:lnTo>
                  <a:lnTo>
                    <a:pt x="11477" y="19009"/>
                  </a:lnTo>
                  <a:lnTo>
                    <a:pt x="11641" y="18786"/>
                  </a:lnTo>
                  <a:lnTo>
                    <a:pt x="11819" y="18994"/>
                  </a:lnTo>
                  <a:lnTo>
                    <a:pt x="11968" y="18771"/>
                  </a:lnTo>
                  <a:lnTo>
                    <a:pt x="12147" y="18979"/>
                  </a:lnTo>
                  <a:lnTo>
                    <a:pt x="12311" y="18756"/>
                  </a:lnTo>
                  <a:lnTo>
                    <a:pt x="12489" y="18964"/>
                  </a:lnTo>
                  <a:lnTo>
                    <a:pt x="12653" y="18741"/>
                  </a:lnTo>
                  <a:lnTo>
                    <a:pt x="12832" y="18949"/>
                  </a:lnTo>
                  <a:lnTo>
                    <a:pt x="12995" y="18726"/>
                  </a:lnTo>
                  <a:lnTo>
                    <a:pt x="13174" y="18920"/>
                  </a:lnTo>
                  <a:lnTo>
                    <a:pt x="13338" y="18696"/>
                  </a:lnTo>
                  <a:lnTo>
                    <a:pt x="13516" y="18905"/>
                  </a:lnTo>
                  <a:lnTo>
                    <a:pt x="13680" y="18681"/>
                  </a:lnTo>
                  <a:lnTo>
                    <a:pt x="13859" y="18890"/>
                  </a:lnTo>
                  <a:lnTo>
                    <a:pt x="14008" y="18667"/>
                  </a:lnTo>
                  <a:lnTo>
                    <a:pt x="14186" y="18875"/>
                  </a:lnTo>
                  <a:lnTo>
                    <a:pt x="14350" y="18652"/>
                  </a:lnTo>
                  <a:lnTo>
                    <a:pt x="14529" y="18860"/>
                  </a:lnTo>
                  <a:lnTo>
                    <a:pt x="14692" y="18637"/>
                  </a:lnTo>
                  <a:lnTo>
                    <a:pt x="14871" y="18845"/>
                  </a:lnTo>
                  <a:lnTo>
                    <a:pt x="15020" y="18622"/>
                  </a:lnTo>
                  <a:lnTo>
                    <a:pt x="15213" y="18830"/>
                  </a:lnTo>
                  <a:lnTo>
                    <a:pt x="15377" y="18592"/>
                  </a:lnTo>
                  <a:lnTo>
                    <a:pt x="15556" y="18801"/>
                  </a:lnTo>
                  <a:lnTo>
                    <a:pt x="15719" y="18577"/>
                  </a:lnTo>
                  <a:lnTo>
                    <a:pt x="15898" y="18786"/>
                  </a:lnTo>
                  <a:lnTo>
                    <a:pt x="16062" y="18562"/>
                  </a:lnTo>
                  <a:lnTo>
                    <a:pt x="16240" y="18771"/>
                  </a:lnTo>
                  <a:lnTo>
                    <a:pt x="16389" y="18547"/>
                  </a:lnTo>
                  <a:lnTo>
                    <a:pt x="16568" y="18756"/>
                  </a:lnTo>
                  <a:lnTo>
                    <a:pt x="16731" y="18533"/>
                  </a:lnTo>
                  <a:lnTo>
                    <a:pt x="16910" y="18741"/>
                  </a:lnTo>
                  <a:lnTo>
                    <a:pt x="17074" y="18518"/>
                  </a:lnTo>
                  <a:lnTo>
                    <a:pt x="17252" y="18726"/>
                  </a:lnTo>
                  <a:lnTo>
                    <a:pt x="17401" y="18503"/>
                  </a:lnTo>
                  <a:lnTo>
                    <a:pt x="17595" y="18711"/>
                  </a:lnTo>
                  <a:lnTo>
                    <a:pt x="17759" y="18473"/>
                  </a:lnTo>
                  <a:lnTo>
                    <a:pt x="17937" y="18681"/>
                  </a:lnTo>
                  <a:lnTo>
                    <a:pt x="18101" y="18458"/>
                  </a:lnTo>
                  <a:lnTo>
                    <a:pt x="18279" y="18667"/>
                  </a:lnTo>
                  <a:lnTo>
                    <a:pt x="18428" y="18443"/>
                  </a:lnTo>
                  <a:lnTo>
                    <a:pt x="18607" y="18652"/>
                  </a:lnTo>
                  <a:lnTo>
                    <a:pt x="18771" y="18428"/>
                  </a:lnTo>
                  <a:lnTo>
                    <a:pt x="18949" y="18637"/>
                  </a:lnTo>
                  <a:lnTo>
                    <a:pt x="19113" y="18414"/>
                  </a:lnTo>
                  <a:lnTo>
                    <a:pt x="19292" y="18622"/>
                  </a:lnTo>
                  <a:lnTo>
                    <a:pt x="19441" y="18399"/>
                  </a:lnTo>
                  <a:lnTo>
                    <a:pt x="19619" y="18607"/>
                  </a:lnTo>
                  <a:lnTo>
                    <a:pt x="19783" y="18384"/>
                  </a:lnTo>
                  <a:lnTo>
                    <a:pt x="19976" y="18592"/>
                  </a:lnTo>
                  <a:lnTo>
                    <a:pt x="19976" y="18592"/>
                  </a:lnTo>
                  <a:lnTo>
                    <a:pt x="190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58"/>
            <p:cNvSpPr/>
            <p:nvPr/>
          </p:nvSpPr>
          <p:spPr>
            <a:xfrm flipH="1" rot="830811">
              <a:off x="5988163" y="1708127"/>
              <a:ext cx="300976" cy="142393"/>
            </a:xfrm>
            <a:custGeom>
              <a:rect b="b" l="l" r="r" t="t"/>
              <a:pathLst>
                <a:path extrusionOk="0" h="7994" w="12430">
                  <a:moveTo>
                    <a:pt x="1355" y="0"/>
                  </a:moveTo>
                  <a:lnTo>
                    <a:pt x="1623" y="596"/>
                  </a:lnTo>
                  <a:lnTo>
                    <a:pt x="1266" y="834"/>
                  </a:lnTo>
                  <a:lnTo>
                    <a:pt x="1295" y="1325"/>
                  </a:lnTo>
                  <a:lnTo>
                    <a:pt x="908" y="1906"/>
                  </a:lnTo>
                  <a:lnTo>
                    <a:pt x="908" y="2278"/>
                  </a:lnTo>
                  <a:lnTo>
                    <a:pt x="789" y="2546"/>
                  </a:lnTo>
                  <a:lnTo>
                    <a:pt x="506" y="2739"/>
                  </a:lnTo>
                  <a:lnTo>
                    <a:pt x="596" y="3364"/>
                  </a:lnTo>
                  <a:lnTo>
                    <a:pt x="0" y="3856"/>
                  </a:lnTo>
                  <a:lnTo>
                    <a:pt x="10866" y="7994"/>
                  </a:lnTo>
                  <a:lnTo>
                    <a:pt x="11194" y="7026"/>
                  </a:lnTo>
                  <a:lnTo>
                    <a:pt x="11149" y="6460"/>
                  </a:lnTo>
                  <a:lnTo>
                    <a:pt x="11745" y="6148"/>
                  </a:lnTo>
                  <a:lnTo>
                    <a:pt x="11506" y="5404"/>
                  </a:lnTo>
                  <a:lnTo>
                    <a:pt x="11879" y="5240"/>
                  </a:lnTo>
                  <a:lnTo>
                    <a:pt x="11923" y="4734"/>
                  </a:lnTo>
                  <a:lnTo>
                    <a:pt x="12429" y="421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6" name="Google Shape;1236;p58"/>
          <p:cNvSpPr txBox="1"/>
          <p:nvPr>
            <p:ph idx="4294967295" type="title"/>
          </p:nvPr>
        </p:nvSpPr>
        <p:spPr>
          <a:xfrm rot="-94732">
            <a:off x="830912" y="551245"/>
            <a:ext cx="3614872" cy="49199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Botanical Project Requirements</a:t>
            </a:r>
            <a:endParaRPr sz="2000"/>
          </a:p>
        </p:txBody>
      </p:sp>
      <p:sp>
        <p:nvSpPr>
          <p:cNvPr id="1237" name="Google Shape;1237;p58"/>
          <p:cNvSpPr txBox="1"/>
          <p:nvPr>
            <p:ph idx="4294967295" type="title"/>
          </p:nvPr>
        </p:nvSpPr>
        <p:spPr>
          <a:xfrm rot="-100694">
            <a:off x="2149374" y="137174"/>
            <a:ext cx="1096070" cy="46989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238" name="Google Shape;1238;p58"/>
          <p:cNvGrpSpPr/>
          <p:nvPr/>
        </p:nvGrpSpPr>
        <p:grpSpPr>
          <a:xfrm>
            <a:off x="926176" y="932598"/>
            <a:ext cx="846585" cy="713245"/>
            <a:chOff x="6638195" y="3138529"/>
            <a:chExt cx="1765191" cy="1711239"/>
          </a:xfrm>
        </p:grpSpPr>
        <p:grpSp>
          <p:nvGrpSpPr>
            <p:cNvPr id="1239" name="Google Shape;1239;p58"/>
            <p:cNvGrpSpPr/>
            <p:nvPr/>
          </p:nvGrpSpPr>
          <p:grpSpPr>
            <a:xfrm>
              <a:off x="6638195" y="3138529"/>
              <a:ext cx="1765191" cy="1711239"/>
              <a:chOff x="6561995" y="3062329"/>
              <a:chExt cx="1765191" cy="1711239"/>
            </a:xfrm>
          </p:grpSpPr>
          <p:grpSp>
            <p:nvGrpSpPr>
              <p:cNvPr id="1240" name="Google Shape;1240;p58"/>
              <p:cNvGrpSpPr/>
              <p:nvPr/>
            </p:nvGrpSpPr>
            <p:grpSpPr>
              <a:xfrm>
                <a:off x="7180010" y="3062329"/>
                <a:ext cx="1147176" cy="846597"/>
                <a:chOff x="5464250" y="1319600"/>
                <a:chExt cx="114875" cy="84775"/>
              </a:xfrm>
            </p:grpSpPr>
            <p:sp>
              <p:nvSpPr>
                <p:cNvPr id="1241" name="Google Shape;1241;p58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2" name="Google Shape;1242;p58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43" name="Google Shape;1243;p58"/>
              <p:cNvGrpSpPr/>
              <p:nvPr/>
            </p:nvGrpSpPr>
            <p:grpSpPr>
              <a:xfrm flipH="1" rot="530619">
                <a:off x="6610683" y="3734468"/>
                <a:ext cx="958819" cy="707609"/>
                <a:chOff x="5464250" y="1319600"/>
                <a:chExt cx="114875" cy="84775"/>
              </a:xfrm>
            </p:grpSpPr>
            <p:sp>
              <p:nvSpPr>
                <p:cNvPr id="1244" name="Google Shape;1244;p58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5" name="Google Shape;1245;p58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46" name="Google Shape;1246;p58"/>
              <p:cNvGrpSpPr/>
              <p:nvPr/>
            </p:nvGrpSpPr>
            <p:grpSpPr>
              <a:xfrm>
                <a:off x="7389607" y="4223870"/>
                <a:ext cx="744872" cy="549698"/>
                <a:chOff x="5464250" y="1319600"/>
                <a:chExt cx="114875" cy="84775"/>
              </a:xfrm>
            </p:grpSpPr>
            <p:sp>
              <p:nvSpPr>
                <p:cNvPr id="1247" name="Google Shape;1247;p58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8" name="Google Shape;1248;p58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49" name="Google Shape;1249;p58"/>
            <p:cNvGrpSpPr/>
            <p:nvPr/>
          </p:nvGrpSpPr>
          <p:grpSpPr>
            <a:xfrm>
              <a:off x="6638195" y="3138529"/>
              <a:ext cx="1765191" cy="1711239"/>
              <a:chOff x="6561995" y="3062329"/>
              <a:chExt cx="1765191" cy="1711239"/>
            </a:xfrm>
          </p:grpSpPr>
          <p:grpSp>
            <p:nvGrpSpPr>
              <p:cNvPr id="1250" name="Google Shape;1250;p58"/>
              <p:cNvGrpSpPr/>
              <p:nvPr/>
            </p:nvGrpSpPr>
            <p:grpSpPr>
              <a:xfrm>
                <a:off x="7180010" y="3062329"/>
                <a:ext cx="1147176" cy="846597"/>
                <a:chOff x="5464250" y="1319600"/>
                <a:chExt cx="114875" cy="84775"/>
              </a:xfrm>
            </p:grpSpPr>
            <p:sp>
              <p:nvSpPr>
                <p:cNvPr id="1251" name="Google Shape;1251;p58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rgbClr val="B6DFE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2" name="Google Shape;1252;p58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rgbClr val="FABC6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53" name="Google Shape;1253;p58"/>
              <p:cNvGrpSpPr/>
              <p:nvPr/>
            </p:nvGrpSpPr>
            <p:grpSpPr>
              <a:xfrm flipH="1" rot="530619">
                <a:off x="6610683" y="3734468"/>
                <a:ext cx="958819" cy="707609"/>
                <a:chOff x="5464250" y="1319600"/>
                <a:chExt cx="114875" cy="84775"/>
              </a:xfrm>
            </p:grpSpPr>
            <p:sp>
              <p:nvSpPr>
                <p:cNvPr id="1254" name="Google Shape;1254;p58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rgbClr val="B6DFE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5" name="Google Shape;1255;p58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rgbClr val="FABC6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56" name="Google Shape;1256;p58"/>
              <p:cNvGrpSpPr/>
              <p:nvPr/>
            </p:nvGrpSpPr>
            <p:grpSpPr>
              <a:xfrm>
                <a:off x="7389607" y="4223870"/>
                <a:ext cx="744872" cy="549698"/>
                <a:chOff x="5464250" y="1319600"/>
                <a:chExt cx="114875" cy="84775"/>
              </a:xfrm>
            </p:grpSpPr>
            <p:sp>
              <p:nvSpPr>
                <p:cNvPr id="1257" name="Google Shape;1257;p58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rgbClr val="B6DFE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8" name="Google Shape;1258;p58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rgbClr val="FABC6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59"/>
          <p:cNvGrpSpPr/>
          <p:nvPr/>
        </p:nvGrpSpPr>
        <p:grpSpPr>
          <a:xfrm rot="-266707">
            <a:off x="2893445" y="270003"/>
            <a:ext cx="4903570" cy="3351744"/>
            <a:chOff x="8224325" y="1877325"/>
            <a:chExt cx="449175" cy="307025"/>
          </a:xfrm>
        </p:grpSpPr>
        <p:sp>
          <p:nvSpPr>
            <p:cNvPr id="1264" name="Google Shape;1264;p59"/>
            <p:cNvSpPr/>
            <p:nvPr/>
          </p:nvSpPr>
          <p:spPr>
            <a:xfrm>
              <a:off x="8224325" y="1877325"/>
              <a:ext cx="449175" cy="307025"/>
            </a:xfrm>
            <a:custGeom>
              <a:rect b="b" l="l" r="r" t="t"/>
              <a:pathLst>
                <a:path extrusionOk="0" h="12281" w="17967">
                  <a:moveTo>
                    <a:pt x="3111" y="0"/>
                  </a:moveTo>
                  <a:lnTo>
                    <a:pt x="938" y="1652"/>
                  </a:lnTo>
                  <a:lnTo>
                    <a:pt x="0" y="8246"/>
                  </a:lnTo>
                  <a:lnTo>
                    <a:pt x="1652" y="10434"/>
                  </a:lnTo>
                  <a:lnTo>
                    <a:pt x="14870" y="12280"/>
                  </a:lnTo>
                  <a:lnTo>
                    <a:pt x="17043" y="10643"/>
                  </a:lnTo>
                  <a:lnTo>
                    <a:pt x="17966" y="4034"/>
                  </a:lnTo>
                  <a:lnTo>
                    <a:pt x="16329" y="1861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8231375" y="1886625"/>
              <a:ext cx="435050" cy="288775"/>
            </a:xfrm>
            <a:custGeom>
              <a:rect b="b" l="l" r="r" t="t"/>
              <a:pathLst>
                <a:path extrusionOk="0" fill="none" h="11551" w="17402">
                  <a:moveTo>
                    <a:pt x="1445" y="9705"/>
                  </a:moveTo>
                  <a:lnTo>
                    <a:pt x="1" y="7800"/>
                  </a:lnTo>
                  <a:lnTo>
                    <a:pt x="894" y="1429"/>
                  </a:lnTo>
                  <a:lnTo>
                    <a:pt x="2799" y="0"/>
                  </a:lnTo>
                  <a:lnTo>
                    <a:pt x="15972" y="1846"/>
                  </a:lnTo>
                  <a:lnTo>
                    <a:pt x="17401" y="3751"/>
                  </a:lnTo>
                  <a:lnTo>
                    <a:pt x="16508" y="10122"/>
                  </a:lnTo>
                  <a:lnTo>
                    <a:pt x="14618" y="11551"/>
                  </a:lnTo>
                  <a:close/>
                </a:path>
              </a:pathLst>
            </a:custGeom>
            <a:noFill/>
            <a:ln cap="flat" cmpd="sng" w="19050">
              <a:solidFill>
                <a:srgbClr val="F6EFD3"/>
              </a:solidFill>
              <a:prstDash val="solid"/>
              <a:miter lim="1488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8254075" y="1907075"/>
              <a:ext cx="389650" cy="247500"/>
            </a:xfrm>
            <a:custGeom>
              <a:rect b="b" l="l" r="r" t="t"/>
              <a:pathLst>
                <a:path extrusionOk="0" h="9900" w="15586">
                  <a:moveTo>
                    <a:pt x="2234" y="1"/>
                  </a:moveTo>
                  <a:lnTo>
                    <a:pt x="805" y="1088"/>
                  </a:lnTo>
                  <a:lnTo>
                    <a:pt x="1" y="6759"/>
                  </a:lnTo>
                  <a:lnTo>
                    <a:pt x="1088" y="8173"/>
                  </a:lnTo>
                  <a:lnTo>
                    <a:pt x="13368" y="9899"/>
                  </a:lnTo>
                  <a:lnTo>
                    <a:pt x="14796" y="8828"/>
                  </a:lnTo>
                  <a:lnTo>
                    <a:pt x="15585" y="3157"/>
                  </a:lnTo>
                  <a:lnTo>
                    <a:pt x="14514" y="1728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rgbClr val="F6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</p:grpSp>
      <p:sp>
        <p:nvSpPr>
          <p:cNvPr id="1267" name="Google Shape;1267;p59"/>
          <p:cNvSpPr txBox="1"/>
          <p:nvPr>
            <p:ph type="ctrTitle"/>
          </p:nvPr>
        </p:nvSpPr>
        <p:spPr>
          <a:xfrm rot="209237">
            <a:off x="3734054" y="888447"/>
            <a:ext cx="3274864" cy="690379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r>
              <a:rPr lang="en"/>
              <a:t>!</a:t>
            </a:r>
            <a:endParaRPr/>
          </a:p>
        </p:txBody>
      </p:sp>
      <p:sp>
        <p:nvSpPr>
          <p:cNvPr id="1268" name="Google Shape;1268;p59"/>
          <p:cNvSpPr txBox="1"/>
          <p:nvPr>
            <p:ph idx="1" type="subTitle"/>
          </p:nvPr>
        </p:nvSpPr>
        <p:spPr>
          <a:xfrm rot="209466">
            <a:off x="3537381" y="1620421"/>
            <a:ext cx="3522537" cy="141382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</a:rPr>
              <a:t>Do you have any questions?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grpSp>
        <p:nvGrpSpPr>
          <p:cNvPr id="1269" name="Google Shape;1269;p59"/>
          <p:cNvGrpSpPr/>
          <p:nvPr/>
        </p:nvGrpSpPr>
        <p:grpSpPr>
          <a:xfrm rot="-486145">
            <a:off x="6834911" y="655577"/>
            <a:ext cx="1228053" cy="906280"/>
            <a:chOff x="6409858" y="765723"/>
            <a:chExt cx="1553730" cy="1146624"/>
          </a:xfrm>
        </p:grpSpPr>
        <p:grpSp>
          <p:nvGrpSpPr>
            <p:cNvPr id="1270" name="Google Shape;1270;p59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1271" name="Google Shape;1271;p59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59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3" name="Google Shape;1273;p59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1274" name="Google Shape;1274;p59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B6DFE7">
                  <a:alpha val="636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59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60"/>
          <p:cNvSpPr txBox="1"/>
          <p:nvPr>
            <p:ph idx="1" type="body"/>
          </p:nvPr>
        </p:nvSpPr>
        <p:spPr>
          <a:xfrm>
            <a:off x="255400" y="703725"/>
            <a:ext cx="8548800" cy="35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3"/>
              </a:rPr>
              <a:t>https://www.merriam-webster.com/dictionary/illustrate</a:t>
            </a:r>
            <a:br>
              <a:rPr lang="en"/>
            </a:br>
            <a:r>
              <a:rPr lang="en" sz="900" u="sng">
                <a:solidFill>
                  <a:schemeClr val="hlink"/>
                </a:solidFill>
                <a:hlinkClick r:id="rId4"/>
              </a:rPr>
              <a:t>https://www.merriam-webster.com/dictionary/botanical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5"/>
              </a:rPr>
              <a:t>https://asba-art.org/article/history-botanical-art-part-1-early-portrayal-plants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6"/>
              </a:rPr>
              <a:t>https://digitalcollections.nypl.org/items/510d47dc-8d25-a3d9-e040-e00a18064a99</a:t>
            </a:r>
            <a:br>
              <a:rPr lang="en"/>
            </a:br>
            <a:r>
              <a:rPr lang="en" sz="900" u="sng">
                <a:solidFill>
                  <a:schemeClr val="hlink"/>
                </a:solidFill>
                <a:hlinkClick r:id="rId7"/>
              </a:rPr>
              <a:t>https://www.semanticscholar.org/paper/Ancient-Greek-Illustrated-Dioscoridean-Herbals%3A-and-Janick-Stolarczyk/1d71084f8efe787489c04a2b520a6cb71803587f/figure/2</a:t>
            </a:r>
            <a:br>
              <a:rPr lang="en"/>
            </a:br>
            <a:r>
              <a:rPr lang="en" sz="900" u="sng">
                <a:solidFill>
                  <a:schemeClr val="hlink"/>
                </a:solidFill>
                <a:hlinkClick r:id="rId8"/>
              </a:rPr>
              <a:t>https://www.voir-ou-revoir.com/2017/10/le-pouvoir-des-fleurs-pierre-joseph-redoute-musee-de-la-vie-romantique-paris-sept-2017.html</a:t>
            </a:r>
            <a:br>
              <a:rPr lang="en"/>
            </a:br>
            <a:r>
              <a:rPr lang="en" sz="900" u="sng">
                <a:solidFill>
                  <a:schemeClr val="hlink"/>
                </a:solidFill>
                <a:hlinkClick r:id="rId9"/>
              </a:rPr>
              <a:t>https://www.llifle.com/Encyclopedia/CACTI/Family/Cactaceae/7266/Heliocereus_speciosus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0"/>
              </a:rPr>
              <a:t>https://digitalrepository.trincoll.edu/cgi/viewcontent.cgi?article=1002&amp;context=exhibitions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1"/>
              </a:rPr>
              <a:t>https://www.botanicalartandartists.com/about-pierre-joseph-redoute.html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2"/>
              </a:rPr>
              <a:t>https://www.botanicalartandartists.com/about-maria-sibylla-merian.html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3"/>
              </a:rPr>
              <a:t>https://www.watercoloraffair.com/watercolor-wet-on-wet-vs-wet-on-dry-tutorial-tips-tricks/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4"/>
              </a:rPr>
              <a:t>https://penji.co/balance-in-design/</a:t>
            </a:r>
            <a:br>
              <a:rPr lang="en"/>
            </a:br>
            <a:r>
              <a:rPr lang="en" sz="900" u="sng">
                <a:solidFill>
                  <a:schemeClr val="hlink"/>
                </a:solidFill>
                <a:hlinkClick r:id="rId15"/>
              </a:rPr>
              <a:t>https://www.botanicalartandartists.com/about-maria-sibylla-merian.html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6"/>
              </a:rPr>
              <a:t>https://lhillancientegypt.weebly.com/papyrushieratic-script.html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7"/>
              </a:rPr>
              <a:t>https://urbanperennials.com/product/umbrella-plant-clumping-papyrus-plant-cyperus-papyrus/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8"/>
              </a:rPr>
              <a:t>https://africanrockart.org/trees-rock-art/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19"/>
              </a:rPr>
              <a:t>https://www.botanicalartandartists.com/famous-asian-botanical-artists-600-1900.html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0"/>
              </a:rPr>
              <a:t>https://www.flickr.com/photos/rlngstrt/31365360555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1"/>
              </a:rPr>
              <a:t>https://www.pinterest.com/pin/818036719788996177/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2"/>
              </a:rPr>
              <a:t>https://larouchepub.com/other/2018/4533-giuseppe_castiglione_1688_1766.html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3"/>
              </a:rPr>
              <a:t>http://www.chinaonlinemuseum.com/painting-lang-shining-vase.php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4"/>
              </a:rPr>
              <a:t>https://africanrockart.britishmuseum.org/thematic/camels-in-saharan-rock-art/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5"/>
              </a:rPr>
              <a:t>https://www.britishmuseum.org/collection/object/E_2013-2034-383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6"/>
              </a:rPr>
              <a:t>https://africanrockart.britishmuseum.org/thematic/camels-in-saharan-rock-art/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7"/>
              </a:rPr>
              <a:t>https://www.pinterest.com/qqpc7be9k/%E4%BA%94%E4%BB%A3-%E9%BB%84%E7%AD%8C-huang-quan/</a:t>
            </a:r>
            <a:br>
              <a:rPr lang="en" sz="900"/>
            </a:br>
            <a:r>
              <a:rPr lang="en" sz="900"/>
              <a:t>https://www.mutualart.com/Artwork/Birds-and-Flowers/C5E90A206DE0A2B4</a:t>
            </a:r>
            <a:br>
              <a:rPr lang="en" sz="900"/>
            </a:br>
            <a:r>
              <a:rPr lang="en" sz="900" u="sng">
                <a:solidFill>
                  <a:schemeClr val="hlink"/>
                </a:solidFill>
                <a:hlinkClick r:id="rId28"/>
              </a:rPr>
              <a:t>http://www.chinaonlinemuseum.com/painting-lang-shining.php</a:t>
            </a:r>
            <a:br>
              <a:rPr lang="en" sz="900"/>
            </a:br>
            <a:r>
              <a:rPr lang="en" sz="900"/>
              <a:t>https://www.youtube.com/watch?v=8HQeBjh2Kzw</a:t>
            </a:r>
            <a:endParaRPr sz="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60"/>
          <p:cNvSpPr txBox="1"/>
          <p:nvPr>
            <p:ph type="title"/>
          </p:nvPr>
        </p:nvSpPr>
        <p:spPr>
          <a:xfrm>
            <a:off x="670325" y="548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CITED:</a:t>
            </a:r>
            <a:endParaRPr/>
          </a:p>
        </p:txBody>
      </p:sp>
      <p:grpSp>
        <p:nvGrpSpPr>
          <p:cNvPr id="1282" name="Google Shape;1282;p60"/>
          <p:cNvGrpSpPr/>
          <p:nvPr/>
        </p:nvGrpSpPr>
        <p:grpSpPr>
          <a:xfrm rot="8446748">
            <a:off x="6877945" y="3439847"/>
            <a:ext cx="1939600" cy="1229019"/>
            <a:chOff x="6203939" y="3814340"/>
            <a:chExt cx="1939636" cy="1229041"/>
          </a:xfrm>
        </p:grpSpPr>
        <p:grpSp>
          <p:nvGrpSpPr>
            <p:cNvPr id="1283" name="Google Shape;1283;p60"/>
            <p:cNvGrpSpPr/>
            <p:nvPr/>
          </p:nvGrpSpPr>
          <p:grpSpPr>
            <a:xfrm>
              <a:off x="7133605" y="4298168"/>
              <a:ext cx="1009970" cy="745213"/>
              <a:chOff x="6813690" y="3543093"/>
              <a:chExt cx="1009970" cy="745213"/>
            </a:xfrm>
          </p:grpSpPr>
          <p:grpSp>
            <p:nvGrpSpPr>
              <p:cNvPr id="1284" name="Google Shape;1284;p60"/>
              <p:cNvGrpSpPr/>
              <p:nvPr/>
            </p:nvGrpSpPr>
            <p:grpSpPr>
              <a:xfrm>
                <a:off x="6813916" y="3543132"/>
                <a:ext cx="1009745" cy="745175"/>
                <a:chOff x="5464250" y="1319600"/>
                <a:chExt cx="114875" cy="84775"/>
              </a:xfrm>
            </p:grpSpPr>
            <p:sp>
              <p:nvSpPr>
                <p:cNvPr id="1285" name="Google Shape;1285;p60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6" name="Google Shape;1286;p60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87" name="Google Shape;1287;p60"/>
              <p:cNvGrpSpPr/>
              <p:nvPr/>
            </p:nvGrpSpPr>
            <p:grpSpPr>
              <a:xfrm>
                <a:off x="6813690" y="3543093"/>
                <a:ext cx="1009740" cy="745172"/>
                <a:chOff x="5464250" y="1319600"/>
                <a:chExt cx="114875" cy="84775"/>
              </a:xfrm>
            </p:grpSpPr>
            <p:sp>
              <p:nvSpPr>
                <p:cNvPr id="1288" name="Google Shape;1288;p60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rgbClr val="B6DFE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9" name="Google Shape;1289;p60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rgbClr val="FABC6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90" name="Google Shape;1290;p60"/>
            <p:cNvGrpSpPr/>
            <p:nvPr/>
          </p:nvGrpSpPr>
          <p:grpSpPr>
            <a:xfrm>
              <a:off x="6203939" y="4157638"/>
              <a:ext cx="929663" cy="745183"/>
              <a:chOff x="6269939" y="4073576"/>
              <a:chExt cx="929663" cy="745183"/>
            </a:xfrm>
          </p:grpSpPr>
          <p:grpSp>
            <p:nvGrpSpPr>
              <p:cNvPr id="1291" name="Google Shape;1291;p60"/>
              <p:cNvGrpSpPr/>
              <p:nvPr/>
            </p:nvGrpSpPr>
            <p:grpSpPr>
              <a:xfrm flipH="1" rot="530619">
                <a:off x="6312794" y="4134749"/>
                <a:ext cx="843952" cy="622838"/>
                <a:chOff x="5464250" y="1319600"/>
                <a:chExt cx="114875" cy="84775"/>
              </a:xfrm>
            </p:grpSpPr>
            <p:sp>
              <p:nvSpPr>
                <p:cNvPr id="1292" name="Google Shape;1292;p60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3" name="Google Shape;1293;p60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94" name="Google Shape;1294;p60"/>
              <p:cNvGrpSpPr/>
              <p:nvPr/>
            </p:nvGrpSpPr>
            <p:grpSpPr>
              <a:xfrm flipH="1" rot="530619">
                <a:off x="6312794" y="4134749"/>
                <a:ext cx="843952" cy="622838"/>
                <a:chOff x="5464250" y="1319600"/>
                <a:chExt cx="114875" cy="84775"/>
              </a:xfrm>
            </p:grpSpPr>
            <p:sp>
              <p:nvSpPr>
                <p:cNvPr id="1295" name="Google Shape;1295;p60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rgbClr val="B6DFE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6" name="Google Shape;1296;p60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rgbClr val="FABC6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97" name="Google Shape;1297;p60"/>
            <p:cNvGrpSpPr/>
            <p:nvPr/>
          </p:nvGrpSpPr>
          <p:grpSpPr>
            <a:xfrm>
              <a:off x="6865753" y="3814340"/>
              <a:ext cx="655637" cy="483844"/>
              <a:chOff x="6998403" y="4565520"/>
              <a:chExt cx="655637" cy="483844"/>
            </a:xfrm>
          </p:grpSpPr>
          <p:grpSp>
            <p:nvGrpSpPr>
              <p:cNvPr id="1298" name="Google Shape;1298;p60"/>
              <p:cNvGrpSpPr/>
              <p:nvPr/>
            </p:nvGrpSpPr>
            <p:grpSpPr>
              <a:xfrm>
                <a:off x="6998403" y="4565520"/>
                <a:ext cx="655637" cy="483844"/>
                <a:chOff x="5464250" y="1319600"/>
                <a:chExt cx="114875" cy="84775"/>
              </a:xfrm>
            </p:grpSpPr>
            <p:sp>
              <p:nvSpPr>
                <p:cNvPr id="1299" name="Google Shape;1299;p60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0" name="Google Shape;1300;p60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cap="flat" cmpd="sng" w="1143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01" name="Google Shape;1301;p60"/>
              <p:cNvGrpSpPr/>
              <p:nvPr/>
            </p:nvGrpSpPr>
            <p:grpSpPr>
              <a:xfrm>
                <a:off x="6998403" y="4565520"/>
                <a:ext cx="655637" cy="483844"/>
                <a:chOff x="5464250" y="1319600"/>
                <a:chExt cx="114875" cy="84775"/>
              </a:xfrm>
            </p:grpSpPr>
            <p:sp>
              <p:nvSpPr>
                <p:cNvPr id="1302" name="Google Shape;1302;p60"/>
                <p:cNvSpPr/>
                <p:nvPr/>
              </p:nvSpPr>
              <p:spPr>
                <a:xfrm>
                  <a:off x="5464250" y="1319600"/>
                  <a:ext cx="114875" cy="84775"/>
                </a:xfrm>
                <a:custGeom>
                  <a:rect b="b" l="l" r="r" t="t"/>
                  <a:pathLst>
                    <a:path extrusionOk="0" h="3391" w="4595">
                      <a:moveTo>
                        <a:pt x="2741" y="0"/>
                      </a:moveTo>
                      <a:cubicBezTo>
                        <a:pt x="2715" y="0"/>
                        <a:pt x="2688" y="9"/>
                        <a:pt x="2671" y="18"/>
                      </a:cubicBezTo>
                      <a:cubicBezTo>
                        <a:pt x="2565" y="88"/>
                        <a:pt x="2504" y="202"/>
                        <a:pt x="2460" y="316"/>
                      </a:cubicBezTo>
                      <a:cubicBezTo>
                        <a:pt x="2319" y="650"/>
                        <a:pt x="2249" y="1019"/>
                        <a:pt x="2205" y="1379"/>
                      </a:cubicBezTo>
                      <a:cubicBezTo>
                        <a:pt x="2012" y="984"/>
                        <a:pt x="1722" y="650"/>
                        <a:pt x="1362" y="404"/>
                      </a:cubicBezTo>
                      <a:cubicBezTo>
                        <a:pt x="1204" y="299"/>
                        <a:pt x="1028" y="202"/>
                        <a:pt x="835" y="202"/>
                      </a:cubicBezTo>
                      <a:cubicBezTo>
                        <a:pt x="782" y="202"/>
                        <a:pt x="729" y="211"/>
                        <a:pt x="694" y="255"/>
                      </a:cubicBezTo>
                      <a:cubicBezTo>
                        <a:pt x="642" y="316"/>
                        <a:pt x="677" y="404"/>
                        <a:pt x="721" y="474"/>
                      </a:cubicBezTo>
                      <a:cubicBezTo>
                        <a:pt x="817" y="624"/>
                        <a:pt x="958" y="738"/>
                        <a:pt x="1098" y="843"/>
                      </a:cubicBezTo>
                      <a:cubicBezTo>
                        <a:pt x="1362" y="1028"/>
                        <a:pt x="1634" y="1195"/>
                        <a:pt x="1924" y="1326"/>
                      </a:cubicBezTo>
                      <a:cubicBezTo>
                        <a:pt x="1625" y="1230"/>
                        <a:pt x="1353" y="1160"/>
                        <a:pt x="1037" y="1142"/>
                      </a:cubicBezTo>
                      <a:cubicBezTo>
                        <a:pt x="982" y="1137"/>
                        <a:pt x="927" y="1135"/>
                        <a:pt x="872" y="1135"/>
                      </a:cubicBezTo>
                      <a:cubicBezTo>
                        <a:pt x="616" y="1135"/>
                        <a:pt x="356" y="1188"/>
                        <a:pt x="132" y="1318"/>
                      </a:cubicBezTo>
                      <a:cubicBezTo>
                        <a:pt x="62" y="1344"/>
                        <a:pt x="0" y="1406"/>
                        <a:pt x="0" y="1476"/>
                      </a:cubicBezTo>
                      <a:cubicBezTo>
                        <a:pt x="0" y="1555"/>
                        <a:pt x="79" y="1599"/>
                        <a:pt x="159" y="1625"/>
                      </a:cubicBezTo>
                      <a:cubicBezTo>
                        <a:pt x="282" y="1660"/>
                        <a:pt x="413" y="1669"/>
                        <a:pt x="536" y="1669"/>
                      </a:cubicBezTo>
                      <a:cubicBezTo>
                        <a:pt x="975" y="1660"/>
                        <a:pt x="1406" y="1608"/>
                        <a:pt x="1836" y="1546"/>
                      </a:cubicBezTo>
                      <a:lnTo>
                        <a:pt x="1836" y="1546"/>
                      </a:lnTo>
                      <a:cubicBezTo>
                        <a:pt x="1459" y="1739"/>
                        <a:pt x="1151" y="2012"/>
                        <a:pt x="896" y="2345"/>
                      </a:cubicBezTo>
                      <a:cubicBezTo>
                        <a:pt x="844" y="2416"/>
                        <a:pt x="800" y="2486"/>
                        <a:pt x="791" y="2565"/>
                      </a:cubicBezTo>
                      <a:cubicBezTo>
                        <a:pt x="782" y="2644"/>
                        <a:pt x="826" y="2741"/>
                        <a:pt x="905" y="2758"/>
                      </a:cubicBezTo>
                      <a:cubicBezTo>
                        <a:pt x="912" y="2759"/>
                        <a:pt x="919" y="2760"/>
                        <a:pt x="926" y="2760"/>
                      </a:cubicBezTo>
                      <a:cubicBezTo>
                        <a:pt x="972" y="2760"/>
                        <a:pt x="1016" y="2737"/>
                        <a:pt x="1054" y="2714"/>
                      </a:cubicBezTo>
                      <a:cubicBezTo>
                        <a:pt x="1511" y="2486"/>
                        <a:pt x="1863" y="2082"/>
                        <a:pt x="2196" y="1695"/>
                      </a:cubicBezTo>
                      <a:lnTo>
                        <a:pt x="2196" y="1695"/>
                      </a:lnTo>
                      <a:cubicBezTo>
                        <a:pt x="2012" y="2091"/>
                        <a:pt x="1915" y="2539"/>
                        <a:pt x="1906" y="2987"/>
                      </a:cubicBezTo>
                      <a:cubicBezTo>
                        <a:pt x="1898" y="3118"/>
                        <a:pt x="1915" y="3285"/>
                        <a:pt x="2021" y="3364"/>
                      </a:cubicBezTo>
                      <a:cubicBezTo>
                        <a:pt x="2047" y="3382"/>
                        <a:pt x="2073" y="3391"/>
                        <a:pt x="2100" y="3391"/>
                      </a:cubicBezTo>
                      <a:cubicBezTo>
                        <a:pt x="2161" y="3391"/>
                        <a:pt x="2205" y="3329"/>
                        <a:pt x="2231" y="3268"/>
                      </a:cubicBezTo>
                      <a:cubicBezTo>
                        <a:pt x="2460" y="2785"/>
                        <a:pt x="2539" y="2249"/>
                        <a:pt x="2592" y="1722"/>
                      </a:cubicBezTo>
                      <a:cubicBezTo>
                        <a:pt x="2644" y="2178"/>
                        <a:pt x="2820" y="2600"/>
                        <a:pt x="3057" y="2995"/>
                      </a:cubicBezTo>
                      <a:cubicBezTo>
                        <a:pt x="3127" y="3101"/>
                        <a:pt x="3206" y="3215"/>
                        <a:pt x="3338" y="3250"/>
                      </a:cubicBezTo>
                      <a:cubicBezTo>
                        <a:pt x="3356" y="3250"/>
                        <a:pt x="3373" y="3254"/>
                        <a:pt x="3391" y="3254"/>
                      </a:cubicBezTo>
                      <a:cubicBezTo>
                        <a:pt x="3400" y="3254"/>
                        <a:pt x="3408" y="3253"/>
                        <a:pt x="3417" y="3250"/>
                      </a:cubicBezTo>
                      <a:cubicBezTo>
                        <a:pt x="3444" y="3241"/>
                        <a:pt x="3470" y="3215"/>
                        <a:pt x="3488" y="3189"/>
                      </a:cubicBezTo>
                      <a:cubicBezTo>
                        <a:pt x="3575" y="3048"/>
                        <a:pt x="3523" y="2864"/>
                        <a:pt x="3461" y="2714"/>
                      </a:cubicBezTo>
                      <a:cubicBezTo>
                        <a:pt x="3329" y="2375"/>
                        <a:pt x="3173" y="2044"/>
                        <a:pt x="2943" y="1765"/>
                      </a:cubicBezTo>
                      <a:lnTo>
                        <a:pt x="2943" y="1765"/>
                      </a:lnTo>
                      <a:cubicBezTo>
                        <a:pt x="3120" y="1970"/>
                        <a:pt x="3789" y="2717"/>
                        <a:pt x="4146" y="2717"/>
                      </a:cubicBezTo>
                      <a:cubicBezTo>
                        <a:pt x="4211" y="2717"/>
                        <a:pt x="4265" y="2692"/>
                        <a:pt x="4304" y="2635"/>
                      </a:cubicBezTo>
                      <a:cubicBezTo>
                        <a:pt x="4594" y="2222"/>
                        <a:pt x="3277" y="1713"/>
                        <a:pt x="3277" y="1713"/>
                      </a:cubicBezTo>
                      <a:cubicBezTo>
                        <a:pt x="3584" y="1660"/>
                        <a:pt x="3883" y="1581"/>
                        <a:pt x="4181" y="1476"/>
                      </a:cubicBezTo>
                      <a:cubicBezTo>
                        <a:pt x="4287" y="1441"/>
                        <a:pt x="4401" y="1397"/>
                        <a:pt x="4471" y="1309"/>
                      </a:cubicBezTo>
                      <a:cubicBezTo>
                        <a:pt x="4498" y="1274"/>
                        <a:pt x="4524" y="1230"/>
                        <a:pt x="4515" y="1186"/>
                      </a:cubicBezTo>
                      <a:cubicBezTo>
                        <a:pt x="4515" y="1133"/>
                        <a:pt x="4471" y="1089"/>
                        <a:pt x="4427" y="1063"/>
                      </a:cubicBezTo>
                      <a:cubicBezTo>
                        <a:pt x="4375" y="1037"/>
                        <a:pt x="4322" y="1037"/>
                        <a:pt x="4269" y="1037"/>
                      </a:cubicBezTo>
                      <a:cubicBezTo>
                        <a:pt x="4261" y="1036"/>
                        <a:pt x="4253" y="1036"/>
                        <a:pt x="4245" y="1036"/>
                      </a:cubicBezTo>
                      <a:cubicBezTo>
                        <a:pt x="3779" y="1036"/>
                        <a:pt x="3323" y="1287"/>
                        <a:pt x="2952" y="1555"/>
                      </a:cubicBezTo>
                      <a:cubicBezTo>
                        <a:pt x="3215" y="1239"/>
                        <a:pt x="3452" y="896"/>
                        <a:pt x="3646" y="527"/>
                      </a:cubicBezTo>
                      <a:cubicBezTo>
                        <a:pt x="3672" y="474"/>
                        <a:pt x="3707" y="413"/>
                        <a:pt x="3707" y="352"/>
                      </a:cubicBezTo>
                      <a:cubicBezTo>
                        <a:pt x="3716" y="290"/>
                        <a:pt x="3690" y="220"/>
                        <a:pt x="3637" y="193"/>
                      </a:cubicBezTo>
                      <a:cubicBezTo>
                        <a:pt x="3613" y="179"/>
                        <a:pt x="3583" y="172"/>
                        <a:pt x="3553" y="172"/>
                      </a:cubicBezTo>
                      <a:cubicBezTo>
                        <a:pt x="3528" y="172"/>
                        <a:pt x="3502" y="177"/>
                        <a:pt x="3479" y="185"/>
                      </a:cubicBezTo>
                      <a:cubicBezTo>
                        <a:pt x="3215" y="246"/>
                        <a:pt x="3004" y="457"/>
                        <a:pt x="2864" y="694"/>
                      </a:cubicBezTo>
                      <a:cubicBezTo>
                        <a:pt x="2715" y="922"/>
                        <a:pt x="2618" y="1186"/>
                        <a:pt x="2486" y="1414"/>
                      </a:cubicBezTo>
                      <a:cubicBezTo>
                        <a:pt x="2574" y="1195"/>
                        <a:pt x="2653" y="966"/>
                        <a:pt x="2715" y="729"/>
                      </a:cubicBezTo>
                      <a:cubicBezTo>
                        <a:pt x="2776" y="527"/>
                        <a:pt x="2820" y="316"/>
                        <a:pt x="2802" y="106"/>
                      </a:cubicBezTo>
                      <a:cubicBezTo>
                        <a:pt x="2802" y="62"/>
                        <a:pt x="2785" y="18"/>
                        <a:pt x="2741" y="0"/>
                      </a:cubicBezTo>
                      <a:close/>
                    </a:path>
                  </a:pathLst>
                </a:custGeom>
                <a:solidFill>
                  <a:srgbClr val="B6DFE7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3" name="Google Shape;1303;p60"/>
                <p:cNvSpPr/>
                <p:nvPr/>
              </p:nvSpPr>
              <p:spPr>
                <a:xfrm>
                  <a:off x="5509275" y="1352250"/>
                  <a:ext cx="29850" cy="10750"/>
                </a:xfrm>
                <a:custGeom>
                  <a:rect b="b" l="l" r="r" t="t"/>
                  <a:pathLst>
                    <a:path extrusionOk="0" h="430" w="1194">
                      <a:moveTo>
                        <a:pt x="297" y="0"/>
                      </a:moveTo>
                      <a:cubicBezTo>
                        <a:pt x="244" y="0"/>
                        <a:pt x="191" y="4"/>
                        <a:pt x="141" y="12"/>
                      </a:cubicBezTo>
                      <a:cubicBezTo>
                        <a:pt x="79" y="20"/>
                        <a:pt x="18" y="38"/>
                        <a:pt x="9" y="100"/>
                      </a:cubicBezTo>
                      <a:cubicBezTo>
                        <a:pt x="0" y="161"/>
                        <a:pt x="62" y="196"/>
                        <a:pt x="114" y="223"/>
                      </a:cubicBezTo>
                      <a:cubicBezTo>
                        <a:pt x="214" y="266"/>
                        <a:pt x="725" y="429"/>
                        <a:pt x="1004" y="429"/>
                      </a:cubicBezTo>
                      <a:cubicBezTo>
                        <a:pt x="1118" y="429"/>
                        <a:pt x="1194" y="402"/>
                        <a:pt x="1186" y="328"/>
                      </a:cubicBezTo>
                      <a:cubicBezTo>
                        <a:pt x="1177" y="187"/>
                        <a:pt x="966" y="126"/>
                        <a:pt x="852" y="91"/>
                      </a:cubicBezTo>
                      <a:cubicBezTo>
                        <a:pt x="681" y="43"/>
                        <a:pt x="484" y="0"/>
                        <a:pt x="297" y="0"/>
                      </a:cubicBezTo>
                      <a:close/>
                    </a:path>
                  </a:pathLst>
                </a:custGeom>
                <a:solidFill>
                  <a:srgbClr val="FABC6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0"/>
          <p:cNvSpPr txBox="1"/>
          <p:nvPr>
            <p:ph type="title"/>
          </p:nvPr>
        </p:nvSpPr>
        <p:spPr>
          <a:xfrm>
            <a:off x="1590738" y="12156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37" name="Google Shape;637;p40"/>
          <p:cNvSpPr txBox="1"/>
          <p:nvPr>
            <p:ph idx="1" type="subTitle"/>
          </p:nvPr>
        </p:nvSpPr>
        <p:spPr>
          <a:xfrm>
            <a:off x="2376650" y="1674850"/>
            <a:ext cx="21321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 What was it used for?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you think it’s important?</a:t>
            </a:r>
            <a:r>
              <a:rPr lang="en"/>
              <a:t> </a:t>
            </a:r>
            <a:endParaRPr/>
          </a:p>
        </p:txBody>
      </p:sp>
      <p:sp>
        <p:nvSpPr>
          <p:cNvPr id="638" name="Google Shape;638;p40"/>
          <p:cNvSpPr txBox="1"/>
          <p:nvPr>
            <p:ph idx="2" type="title"/>
          </p:nvPr>
        </p:nvSpPr>
        <p:spPr>
          <a:xfrm>
            <a:off x="4728584" y="12156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39" name="Google Shape;639;p40"/>
          <p:cNvSpPr txBox="1"/>
          <p:nvPr>
            <p:ph idx="3" type="subTitle"/>
          </p:nvPr>
        </p:nvSpPr>
        <p:spPr>
          <a:xfrm>
            <a:off x="5470063" y="1774175"/>
            <a:ext cx="17958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Watercolor words &amp; techniques you need to know!</a:t>
            </a:r>
            <a:endParaRPr/>
          </a:p>
        </p:txBody>
      </p:sp>
      <p:sp>
        <p:nvSpPr>
          <p:cNvPr id="640" name="Google Shape;640;p40"/>
          <p:cNvSpPr txBox="1"/>
          <p:nvPr>
            <p:ph idx="4" type="title"/>
          </p:nvPr>
        </p:nvSpPr>
        <p:spPr>
          <a:xfrm>
            <a:off x="1590738" y="30050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41" name="Google Shape;641;p40"/>
          <p:cNvSpPr txBox="1"/>
          <p:nvPr>
            <p:ph idx="5" type="subTitle"/>
          </p:nvPr>
        </p:nvSpPr>
        <p:spPr>
          <a:xfrm>
            <a:off x="2337279" y="3748050"/>
            <a:ext cx="24231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Prominent people within the botanical art world.</a:t>
            </a:r>
            <a:endParaRPr/>
          </a:p>
        </p:txBody>
      </p:sp>
      <p:sp>
        <p:nvSpPr>
          <p:cNvPr id="642" name="Google Shape;642;p40"/>
          <p:cNvSpPr txBox="1"/>
          <p:nvPr>
            <p:ph idx="6" type="title"/>
          </p:nvPr>
        </p:nvSpPr>
        <p:spPr>
          <a:xfrm>
            <a:off x="4728584" y="3005000"/>
            <a:ext cx="6702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43" name="Google Shape;643;p40"/>
          <p:cNvSpPr txBox="1"/>
          <p:nvPr>
            <p:ph idx="7" type="subTitle"/>
          </p:nvPr>
        </p:nvSpPr>
        <p:spPr>
          <a:xfrm>
            <a:off x="5470063" y="3918350"/>
            <a:ext cx="17958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Materials</a:t>
            </a:r>
            <a:r>
              <a:rPr lang="en"/>
              <a:t> and requirements for our project</a:t>
            </a:r>
            <a:endParaRPr/>
          </a:p>
        </p:txBody>
      </p:sp>
      <p:sp>
        <p:nvSpPr>
          <p:cNvPr id="644" name="Google Shape;644;p40"/>
          <p:cNvSpPr txBox="1"/>
          <p:nvPr>
            <p:ph idx="8" type="subTitle"/>
          </p:nvPr>
        </p:nvSpPr>
        <p:spPr>
          <a:xfrm>
            <a:off x="2337263" y="1203900"/>
            <a:ext cx="2083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/>
              <a:t>istory</a:t>
            </a:r>
            <a:endParaRPr/>
          </a:p>
        </p:txBody>
      </p:sp>
      <p:sp>
        <p:nvSpPr>
          <p:cNvPr id="645" name="Google Shape;645;p40"/>
          <p:cNvSpPr txBox="1"/>
          <p:nvPr>
            <p:ph idx="9" type="subTitle"/>
          </p:nvPr>
        </p:nvSpPr>
        <p:spPr>
          <a:xfrm>
            <a:off x="5470063" y="1203900"/>
            <a:ext cx="2083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</a:t>
            </a:r>
            <a:endParaRPr/>
          </a:p>
        </p:txBody>
      </p:sp>
      <p:sp>
        <p:nvSpPr>
          <p:cNvPr id="646" name="Google Shape;646;p40"/>
          <p:cNvSpPr txBox="1"/>
          <p:nvPr>
            <p:ph idx="13" type="subTitle"/>
          </p:nvPr>
        </p:nvSpPr>
        <p:spPr>
          <a:xfrm>
            <a:off x="2337275" y="3133700"/>
            <a:ext cx="2523000" cy="70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Famous Botanical  Artists</a:t>
            </a:r>
            <a:endParaRPr/>
          </a:p>
        </p:txBody>
      </p:sp>
      <p:sp>
        <p:nvSpPr>
          <p:cNvPr id="647" name="Google Shape;647;p40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648" name="Google Shape;648;p40"/>
          <p:cNvSpPr txBox="1"/>
          <p:nvPr>
            <p:ph idx="14" type="subTitle"/>
          </p:nvPr>
        </p:nvSpPr>
        <p:spPr>
          <a:xfrm>
            <a:off x="5470075" y="2640500"/>
            <a:ext cx="2468700" cy="13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Botanical Project expecta</a:t>
            </a:r>
            <a:r>
              <a:rPr lang="en"/>
              <a:t>tions </a:t>
            </a:r>
            <a:endParaRPr/>
          </a:p>
        </p:txBody>
      </p:sp>
      <p:grpSp>
        <p:nvGrpSpPr>
          <p:cNvPr id="649" name="Google Shape;649;p40"/>
          <p:cNvGrpSpPr/>
          <p:nvPr/>
        </p:nvGrpSpPr>
        <p:grpSpPr>
          <a:xfrm rot="-486145">
            <a:off x="7242261" y="-14123"/>
            <a:ext cx="1228053" cy="906280"/>
            <a:chOff x="6409858" y="765723"/>
            <a:chExt cx="1553730" cy="1146624"/>
          </a:xfrm>
        </p:grpSpPr>
        <p:grpSp>
          <p:nvGrpSpPr>
            <p:cNvPr id="650" name="Google Shape;650;p40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51" name="Google Shape;651;p40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40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3" name="Google Shape;653;p40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54" name="Google Shape;654;p40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B6DFE7">
                  <a:alpha val="636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40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56" name="Google Shape;656;p40"/>
          <p:cNvGrpSpPr/>
          <p:nvPr/>
        </p:nvGrpSpPr>
        <p:grpSpPr>
          <a:xfrm rot="-485904">
            <a:off x="7668722" y="866868"/>
            <a:ext cx="873517" cy="687741"/>
            <a:chOff x="6409858" y="765723"/>
            <a:chExt cx="1553730" cy="1146624"/>
          </a:xfrm>
        </p:grpSpPr>
        <p:grpSp>
          <p:nvGrpSpPr>
            <p:cNvPr id="657" name="Google Shape;657;p40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58" name="Google Shape;658;p40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40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0" name="Google Shape;660;p40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661" name="Google Shape;661;p40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B6DFE7">
                  <a:alpha val="636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40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41"/>
          <p:cNvGrpSpPr/>
          <p:nvPr/>
        </p:nvGrpSpPr>
        <p:grpSpPr>
          <a:xfrm rot="-776296">
            <a:off x="879443" y="157954"/>
            <a:ext cx="3067564" cy="2218864"/>
            <a:chOff x="5855313" y="1674165"/>
            <a:chExt cx="623033" cy="601309"/>
          </a:xfrm>
        </p:grpSpPr>
        <p:sp>
          <p:nvSpPr>
            <p:cNvPr id="668" name="Google Shape;668;p41"/>
            <p:cNvSpPr/>
            <p:nvPr/>
          </p:nvSpPr>
          <p:spPr>
            <a:xfrm>
              <a:off x="5855313" y="1786474"/>
              <a:ext cx="623033" cy="489000"/>
            </a:xfrm>
            <a:custGeom>
              <a:rect b="b" l="l" r="r" t="t"/>
              <a:pathLst>
                <a:path extrusionOk="0" h="19560" w="19977">
                  <a:moveTo>
                    <a:pt x="19039" y="1"/>
                  </a:moveTo>
                  <a:lnTo>
                    <a:pt x="1" y="953"/>
                  </a:lnTo>
                  <a:lnTo>
                    <a:pt x="939" y="19560"/>
                  </a:lnTo>
                  <a:lnTo>
                    <a:pt x="1102" y="19321"/>
                  </a:lnTo>
                  <a:lnTo>
                    <a:pt x="1281" y="19530"/>
                  </a:lnTo>
                  <a:lnTo>
                    <a:pt x="1445" y="19307"/>
                  </a:lnTo>
                  <a:lnTo>
                    <a:pt x="1623" y="19500"/>
                  </a:lnTo>
                  <a:lnTo>
                    <a:pt x="1787" y="19277"/>
                  </a:lnTo>
                  <a:lnTo>
                    <a:pt x="1966" y="19485"/>
                  </a:lnTo>
                  <a:lnTo>
                    <a:pt x="2115" y="19262"/>
                  </a:lnTo>
                  <a:lnTo>
                    <a:pt x="2293" y="19470"/>
                  </a:lnTo>
                  <a:lnTo>
                    <a:pt x="2457" y="19247"/>
                  </a:lnTo>
                  <a:lnTo>
                    <a:pt x="2636" y="19455"/>
                  </a:lnTo>
                  <a:lnTo>
                    <a:pt x="2799" y="19232"/>
                  </a:lnTo>
                  <a:lnTo>
                    <a:pt x="2978" y="19441"/>
                  </a:lnTo>
                  <a:lnTo>
                    <a:pt x="3127" y="19217"/>
                  </a:lnTo>
                  <a:lnTo>
                    <a:pt x="3320" y="19441"/>
                  </a:lnTo>
                  <a:lnTo>
                    <a:pt x="3484" y="19202"/>
                  </a:lnTo>
                  <a:lnTo>
                    <a:pt x="3663" y="19411"/>
                  </a:lnTo>
                  <a:lnTo>
                    <a:pt x="3826" y="19188"/>
                  </a:lnTo>
                  <a:lnTo>
                    <a:pt x="4005" y="19381"/>
                  </a:lnTo>
                  <a:lnTo>
                    <a:pt x="4154" y="19158"/>
                  </a:lnTo>
                  <a:lnTo>
                    <a:pt x="4347" y="19366"/>
                  </a:lnTo>
                  <a:lnTo>
                    <a:pt x="4496" y="19143"/>
                  </a:lnTo>
                  <a:lnTo>
                    <a:pt x="4675" y="19351"/>
                  </a:lnTo>
                  <a:lnTo>
                    <a:pt x="4838" y="19128"/>
                  </a:lnTo>
                  <a:lnTo>
                    <a:pt x="5017" y="19336"/>
                  </a:lnTo>
                  <a:lnTo>
                    <a:pt x="5166" y="19113"/>
                  </a:lnTo>
                  <a:lnTo>
                    <a:pt x="5359" y="19321"/>
                  </a:lnTo>
                  <a:lnTo>
                    <a:pt x="5508" y="19098"/>
                  </a:lnTo>
                  <a:lnTo>
                    <a:pt x="5702" y="19307"/>
                  </a:lnTo>
                  <a:lnTo>
                    <a:pt x="5866" y="19083"/>
                  </a:lnTo>
                  <a:lnTo>
                    <a:pt x="6044" y="19292"/>
                  </a:lnTo>
                  <a:lnTo>
                    <a:pt x="6208" y="19068"/>
                  </a:lnTo>
                  <a:lnTo>
                    <a:pt x="6387" y="19262"/>
                  </a:lnTo>
                  <a:lnTo>
                    <a:pt x="6535" y="19039"/>
                  </a:lnTo>
                  <a:lnTo>
                    <a:pt x="6714" y="19247"/>
                  </a:lnTo>
                  <a:lnTo>
                    <a:pt x="6878" y="19024"/>
                  </a:lnTo>
                  <a:lnTo>
                    <a:pt x="7056" y="19232"/>
                  </a:lnTo>
                  <a:lnTo>
                    <a:pt x="7220" y="19009"/>
                  </a:lnTo>
                  <a:lnTo>
                    <a:pt x="7399" y="19217"/>
                  </a:lnTo>
                  <a:lnTo>
                    <a:pt x="7548" y="18994"/>
                  </a:lnTo>
                  <a:lnTo>
                    <a:pt x="7726" y="19202"/>
                  </a:lnTo>
                  <a:lnTo>
                    <a:pt x="7890" y="18979"/>
                  </a:lnTo>
                  <a:lnTo>
                    <a:pt x="8083" y="19188"/>
                  </a:lnTo>
                  <a:lnTo>
                    <a:pt x="8247" y="18964"/>
                  </a:lnTo>
                  <a:lnTo>
                    <a:pt x="8426" y="19158"/>
                  </a:lnTo>
                  <a:lnTo>
                    <a:pt x="8575" y="18934"/>
                  </a:lnTo>
                  <a:lnTo>
                    <a:pt x="8768" y="19143"/>
                  </a:lnTo>
                  <a:lnTo>
                    <a:pt x="8917" y="18920"/>
                  </a:lnTo>
                  <a:lnTo>
                    <a:pt x="9096" y="19128"/>
                  </a:lnTo>
                  <a:lnTo>
                    <a:pt x="9259" y="18905"/>
                  </a:lnTo>
                  <a:lnTo>
                    <a:pt x="9438" y="19113"/>
                  </a:lnTo>
                  <a:lnTo>
                    <a:pt x="9587" y="18890"/>
                  </a:lnTo>
                  <a:lnTo>
                    <a:pt x="9765" y="19098"/>
                  </a:lnTo>
                  <a:lnTo>
                    <a:pt x="9929" y="18875"/>
                  </a:lnTo>
                  <a:lnTo>
                    <a:pt x="10108" y="19083"/>
                  </a:lnTo>
                  <a:lnTo>
                    <a:pt x="10271" y="18860"/>
                  </a:lnTo>
                  <a:lnTo>
                    <a:pt x="10450" y="19068"/>
                  </a:lnTo>
                  <a:lnTo>
                    <a:pt x="10629" y="18845"/>
                  </a:lnTo>
                  <a:lnTo>
                    <a:pt x="10807" y="19039"/>
                  </a:lnTo>
                  <a:lnTo>
                    <a:pt x="10956" y="18815"/>
                  </a:lnTo>
                  <a:lnTo>
                    <a:pt x="11135" y="19024"/>
                  </a:lnTo>
                  <a:lnTo>
                    <a:pt x="11298" y="18801"/>
                  </a:lnTo>
                  <a:lnTo>
                    <a:pt x="11477" y="19009"/>
                  </a:lnTo>
                  <a:lnTo>
                    <a:pt x="11641" y="18786"/>
                  </a:lnTo>
                  <a:lnTo>
                    <a:pt x="11819" y="18994"/>
                  </a:lnTo>
                  <a:lnTo>
                    <a:pt x="11968" y="18771"/>
                  </a:lnTo>
                  <a:lnTo>
                    <a:pt x="12147" y="18979"/>
                  </a:lnTo>
                  <a:lnTo>
                    <a:pt x="12311" y="18756"/>
                  </a:lnTo>
                  <a:lnTo>
                    <a:pt x="12489" y="18964"/>
                  </a:lnTo>
                  <a:lnTo>
                    <a:pt x="12653" y="18741"/>
                  </a:lnTo>
                  <a:lnTo>
                    <a:pt x="12832" y="18949"/>
                  </a:lnTo>
                  <a:lnTo>
                    <a:pt x="12995" y="18726"/>
                  </a:lnTo>
                  <a:lnTo>
                    <a:pt x="13174" y="18920"/>
                  </a:lnTo>
                  <a:lnTo>
                    <a:pt x="13338" y="18696"/>
                  </a:lnTo>
                  <a:lnTo>
                    <a:pt x="13516" y="18905"/>
                  </a:lnTo>
                  <a:lnTo>
                    <a:pt x="13680" y="18681"/>
                  </a:lnTo>
                  <a:lnTo>
                    <a:pt x="13859" y="18890"/>
                  </a:lnTo>
                  <a:lnTo>
                    <a:pt x="14008" y="18667"/>
                  </a:lnTo>
                  <a:lnTo>
                    <a:pt x="14186" y="18875"/>
                  </a:lnTo>
                  <a:lnTo>
                    <a:pt x="14350" y="18652"/>
                  </a:lnTo>
                  <a:lnTo>
                    <a:pt x="14529" y="18860"/>
                  </a:lnTo>
                  <a:lnTo>
                    <a:pt x="14692" y="18637"/>
                  </a:lnTo>
                  <a:lnTo>
                    <a:pt x="14871" y="18845"/>
                  </a:lnTo>
                  <a:lnTo>
                    <a:pt x="15020" y="18622"/>
                  </a:lnTo>
                  <a:lnTo>
                    <a:pt x="15213" y="18830"/>
                  </a:lnTo>
                  <a:lnTo>
                    <a:pt x="15377" y="18592"/>
                  </a:lnTo>
                  <a:lnTo>
                    <a:pt x="15556" y="18801"/>
                  </a:lnTo>
                  <a:lnTo>
                    <a:pt x="15719" y="18577"/>
                  </a:lnTo>
                  <a:lnTo>
                    <a:pt x="15898" y="18786"/>
                  </a:lnTo>
                  <a:lnTo>
                    <a:pt x="16062" y="18562"/>
                  </a:lnTo>
                  <a:lnTo>
                    <a:pt x="16240" y="18771"/>
                  </a:lnTo>
                  <a:lnTo>
                    <a:pt x="16389" y="18547"/>
                  </a:lnTo>
                  <a:lnTo>
                    <a:pt x="16568" y="18756"/>
                  </a:lnTo>
                  <a:lnTo>
                    <a:pt x="16731" y="18533"/>
                  </a:lnTo>
                  <a:lnTo>
                    <a:pt x="16910" y="18741"/>
                  </a:lnTo>
                  <a:lnTo>
                    <a:pt x="17074" y="18518"/>
                  </a:lnTo>
                  <a:lnTo>
                    <a:pt x="17252" y="18726"/>
                  </a:lnTo>
                  <a:lnTo>
                    <a:pt x="17401" y="18503"/>
                  </a:lnTo>
                  <a:lnTo>
                    <a:pt x="17595" y="18711"/>
                  </a:lnTo>
                  <a:lnTo>
                    <a:pt x="17759" y="18473"/>
                  </a:lnTo>
                  <a:lnTo>
                    <a:pt x="17937" y="18681"/>
                  </a:lnTo>
                  <a:lnTo>
                    <a:pt x="18101" y="18458"/>
                  </a:lnTo>
                  <a:lnTo>
                    <a:pt x="18279" y="18667"/>
                  </a:lnTo>
                  <a:lnTo>
                    <a:pt x="18428" y="18443"/>
                  </a:lnTo>
                  <a:lnTo>
                    <a:pt x="18607" y="18652"/>
                  </a:lnTo>
                  <a:lnTo>
                    <a:pt x="18771" y="18428"/>
                  </a:lnTo>
                  <a:lnTo>
                    <a:pt x="18949" y="18637"/>
                  </a:lnTo>
                  <a:lnTo>
                    <a:pt x="19113" y="18414"/>
                  </a:lnTo>
                  <a:lnTo>
                    <a:pt x="19292" y="18622"/>
                  </a:lnTo>
                  <a:lnTo>
                    <a:pt x="19441" y="18399"/>
                  </a:lnTo>
                  <a:lnTo>
                    <a:pt x="19619" y="18607"/>
                  </a:lnTo>
                  <a:lnTo>
                    <a:pt x="19783" y="18384"/>
                  </a:lnTo>
                  <a:lnTo>
                    <a:pt x="19976" y="18592"/>
                  </a:lnTo>
                  <a:lnTo>
                    <a:pt x="19976" y="18592"/>
                  </a:lnTo>
                  <a:lnTo>
                    <a:pt x="190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85725" rotWithShape="0" algn="bl" dir="180000" dist="19050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 flipH="1" rot="831003">
              <a:off x="5988034" y="1709293"/>
              <a:ext cx="310774" cy="142393"/>
            </a:xfrm>
            <a:custGeom>
              <a:rect b="b" l="l" r="r" t="t"/>
              <a:pathLst>
                <a:path extrusionOk="0" h="7994" w="12430">
                  <a:moveTo>
                    <a:pt x="1355" y="0"/>
                  </a:moveTo>
                  <a:lnTo>
                    <a:pt x="1623" y="596"/>
                  </a:lnTo>
                  <a:lnTo>
                    <a:pt x="1266" y="834"/>
                  </a:lnTo>
                  <a:lnTo>
                    <a:pt x="1295" y="1325"/>
                  </a:lnTo>
                  <a:lnTo>
                    <a:pt x="908" y="1906"/>
                  </a:lnTo>
                  <a:lnTo>
                    <a:pt x="908" y="2278"/>
                  </a:lnTo>
                  <a:lnTo>
                    <a:pt x="789" y="2546"/>
                  </a:lnTo>
                  <a:lnTo>
                    <a:pt x="506" y="2739"/>
                  </a:lnTo>
                  <a:lnTo>
                    <a:pt x="596" y="3364"/>
                  </a:lnTo>
                  <a:lnTo>
                    <a:pt x="0" y="3856"/>
                  </a:lnTo>
                  <a:lnTo>
                    <a:pt x="10866" y="7994"/>
                  </a:lnTo>
                  <a:lnTo>
                    <a:pt x="11194" y="7026"/>
                  </a:lnTo>
                  <a:lnTo>
                    <a:pt x="11149" y="6460"/>
                  </a:lnTo>
                  <a:lnTo>
                    <a:pt x="11745" y="6148"/>
                  </a:lnTo>
                  <a:lnTo>
                    <a:pt x="11506" y="5404"/>
                  </a:lnTo>
                  <a:lnTo>
                    <a:pt x="11879" y="5240"/>
                  </a:lnTo>
                  <a:lnTo>
                    <a:pt x="11923" y="4734"/>
                  </a:lnTo>
                  <a:lnTo>
                    <a:pt x="12429" y="4213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0" name="Google Shape;670;p41"/>
          <p:cNvSpPr txBox="1"/>
          <p:nvPr>
            <p:ph type="title"/>
          </p:nvPr>
        </p:nvSpPr>
        <p:spPr>
          <a:xfrm rot="-1075823">
            <a:off x="856522" y="1017875"/>
            <a:ext cx="3113415" cy="984963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History</a:t>
            </a:r>
            <a:endParaRPr sz="3800"/>
          </a:p>
        </p:txBody>
      </p:sp>
      <p:sp>
        <p:nvSpPr>
          <p:cNvPr id="671" name="Google Shape;671;p41"/>
          <p:cNvSpPr txBox="1"/>
          <p:nvPr>
            <p:ph idx="2" type="title"/>
          </p:nvPr>
        </p:nvSpPr>
        <p:spPr>
          <a:xfrm rot="-1101354">
            <a:off x="1672014" y="570039"/>
            <a:ext cx="1168874" cy="74471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01</a:t>
            </a:r>
            <a:endParaRPr sz="4000"/>
          </a:p>
        </p:txBody>
      </p:sp>
      <p:sp>
        <p:nvSpPr>
          <p:cNvPr id="672" name="Google Shape;672;p41"/>
          <p:cNvSpPr txBox="1"/>
          <p:nvPr>
            <p:ph idx="1" type="subTitle"/>
          </p:nvPr>
        </p:nvSpPr>
        <p:spPr>
          <a:xfrm rot="-138641">
            <a:off x="1300101" y="2524342"/>
            <a:ext cx="3318598" cy="185250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/>
              <a:t>What is it?</a:t>
            </a:r>
            <a:br>
              <a:rPr lang="en" sz="1800"/>
            </a:br>
            <a:endParaRPr sz="18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/>
              <a:t>What was it used for?</a:t>
            </a:r>
            <a:br>
              <a:rPr lang="en" sz="1800"/>
            </a:br>
            <a:endParaRPr sz="18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/>
              <a:t>Why do you think botanical illustrations were important?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3" name="Google Shape;673;p41"/>
          <p:cNvGrpSpPr/>
          <p:nvPr/>
        </p:nvGrpSpPr>
        <p:grpSpPr>
          <a:xfrm rot="-762378">
            <a:off x="4950571" y="2669564"/>
            <a:ext cx="1775446" cy="1988605"/>
            <a:chOff x="1495625" y="4146150"/>
            <a:chExt cx="717200" cy="803275"/>
          </a:xfrm>
        </p:grpSpPr>
        <p:sp>
          <p:nvSpPr>
            <p:cNvPr id="674" name="Google Shape;674;p41"/>
            <p:cNvSpPr/>
            <p:nvPr/>
          </p:nvSpPr>
          <p:spPr>
            <a:xfrm>
              <a:off x="1495625" y="4146150"/>
              <a:ext cx="717200" cy="803275"/>
            </a:xfrm>
            <a:custGeom>
              <a:rect b="b" l="l" r="r" t="t"/>
              <a:pathLst>
                <a:path extrusionOk="0" h="32131" w="28688">
                  <a:moveTo>
                    <a:pt x="14423" y="0"/>
                  </a:moveTo>
                  <a:cubicBezTo>
                    <a:pt x="12201" y="0"/>
                    <a:pt x="9996" y="527"/>
                    <a:pt x="8011" y="1538"/>
                  </a:cubicBezTo>
                  <a:cubicBezTo>
                    <a:pt x="5314" y="2899"/>
                    <a:pt x="3083" y="5113"/>
                    <a:pt x="1713" y="7800"/>
                  </a:cubicBezTo>
                  <a:cubicBezTo>
                    <a:pt x="0" y="11164"/>
                    <a:pt x="167" y="15047"/>
                    <a:pt x="167" y="18718"/>
                  </a:cubicBezTo>
                  <a:lnTo>
                    <a:pt x="167" y="31235"/>
                  </a:lnTo>
                  <a:cubicBezTo>
                    <a:pt x="167" y="31736"/>
                    <a:pt x="571" y="32131"/>
                    <a:pt x="1072" y="32131"/>
                  </a:cubicBezTo>
                  <a:lnTo>
                    <a:pt x="27791" y="32131"/>
                  </a:lnTo>
                  <a:cubicBezTo>
                    <a:pt x="28283" y="32131"/>
                    <a:pt x="28687" y="31736"/>
                    <a:pt x="28687" y="31235"/>
                  </a:cubicBezTo>
                  <a:lnTo>
                    <a:pt x="28687" y="14256"/>
                  </a:lnTo>
                  <a:cubicBezTo>
                    <a:pt x="28687" y="13158"/>
                    <a:pt x="28556" y="12060"/>
                    <a:pt x="28310" y="10998"/>
                  </a:cubicBezTo>
                  <a:cubicBezTo>
                    <a:pt x="27704" y="8415"/>
                    <a:pt x="26395" y="6061"/>
                    <a:pt x="24506" y="4173"/>
                  </a:cubicBezTo>
                  <a:cubicBezTo>
                    <a:pt x="21819" y="1485"/>
                    <a:pt x="18235" y="0"/>
                    <a:pt x="144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1"/>
            <p:cNvSpPr/>
            <p:nvPr/>
          </p:nvSpPr>
          <p:spPr>
            <a:xfrm>
              <a:off x="1521975" y="4169650"/>
              <a:ext cx="668000" cy="758475"/>
            </a:xfrm>
            <a:custGeom>
              <a:rect b="b" l="l" r="r" t="t"/>
              <a:pathLst>
                <a:path extrusionOk="0" h="30339" w="26720">
                  <a:moveTo>
                    <a:pt x="13360" y="0"/>
                  </a:moveTo>
                  <a:cubicBezTo>
                    <a:pt x="7589" y="0"/>
                    <a:pt x="2679" y="3654"/>
                    <a:pt x="808" y="8766"/>
                  </a:cubicBezTo>
                  <a:cubicBezTo>
                    <a:pt x="483" y="9662"/>
                    <a:pt x="246" y="10593"/>
                    <a:pt x="114" y="11560"/>
                  </a:cubicBezTo>
                  <a:cubicBezTo>
                    <a:pt x="114" y="11612"/>
                    <a:pt x="106" y="11656"/>
                    <a:pt x="97" y="11709"/>
                  </a:cubicBezTo>
                  <a:cubicBezTo>
                    <a:pt x="35" y="12253"/>
                    <a:pt x="0" y="12798"/>
                    <a:pt x="0" y="13360"/>
                  </a:cubicBezTo>
                  <a:lnTo>
                    <a:pt x="0" y="30339"/>
                  </a:lnTo>
                  <a:lnTo>
                    <a:pt x="26720" y="30339"/>
                  </a:lnTo>
                  <a:lnTo>
                    <a:pt x="26720" y="13360"/>
                  </a:lnTo>
                  <a:cubicBezTo>
                    <a:pt x="26720" y="12306"/>
                    <a:pt x="26597" y="11287"/>
                    <a:pt x="26368" y="10303"/>
                  </a:cubicBezTo>
                  <a:cubicBezTo>
                    <a:pt x="25789" y="7844"/>
                    <a:pt x="24533" y="5639"/>
                    <a:pt x="22802" y="3909"/>
                  </a:cubicBezTo>
                  <a:cubicBezTo>
                    <a:pt x="20387" y="1494"/>
                    <a:pt x="17049" y="0"/>
                    <a:pt x="13360" y="0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1"/>
            <p:cNvSpPr/>
            <p:nvPr/>
          </p:nvSpPr>
          <p:spPr>
            <a:xfrm>
              <a:off x="1774500" y="4192700"/>
              <a:ext cx="146925" cy="146925"/>
            </a:xfrm>
            <a:custGeom>
              <a:rect b="b" l="l" r="r" t="t"/>
              <a:pathLst>
                <a:path extrusionOk="0" h="5877" w="5877">
                  <a:moveTo>
                    <a:pt x="2934" y="1"/>
                  </a:moveTo>
                  <a:cubicBezTo>
                    <a:pt x="1309" y="1"/>
                    <a:pt x="0" y="1318"/>
                    <a:pt x="0" y="2934"/>
                  </a:cubicBezTo>
                  <a:cubicBezTo>
                    <a:pt x="0" y="4559"/>
                    <a:pt x="1309" y="5877"/>
                    <a:pt x="2934" y="5877"/>
                  </a:cubicBezTo>
                  <a:cubicBezTo>
                    <a:pt x="4559" y="5877"/>
                    <a:pt x="5877" y="4559"/>
                    <a:pt x="5877" y="2934"/>
                  </a:cubicBezTo>
                  <a:cubicBezTo>
                    <a:pt x="5877" y="1318"/>
                    <a:pt x="4559" y="1"/>
                    <a:pt x="2934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1"/>
            <p:cNvSpPr/>
            <p:nvPr/>
          </p:nvSpPr>
          <p:spPr>
            <a:xfrm>
              <a:off x="1521975" y="4343300"/>
              <a:ext cx="668000" cy="233500"/>
            </a:xfrm>
            <a:custGeom>
              <a:rect b="b" l="l" r="r" t="t"/>
              <a:pathLst>
                <a:path extrusionOk="0" h="9340" w="26720">
                  <a:moveTo>
                    <a:pt x="12864" y="1"/>
                  </a:moveTo>
                  <a:cubicBezTo>
                    <a:pt x="12641" y="1"/>
                    <a:pt x="12416" y="89"/>
                    <a:pt x="12209" y="178"/>
                  </a:cubicBezTo>
                  <a:cubicBezTo>
                    <a:pt x="11050" y="670"/>
                    <a:pt x="9961" y="1302"/>
                    <a:pt x="8968" y="2057"/>
                  </a:cubicBezTo>
                  <a:cubicBezTo>
                    <a:pt x="8710" y="2253"/>
                    <a:pt x="8424" y="2463"/>
                    <a:pt x="8110" y="2463"/>
                  </a:cubicBezTo>
                  <a:cubicBezTo>
                    <a:pt x="8072" y="2463"/>
                    <a:pt x="8033" y="2459"/>
                    <a:pt x="7993" y="2453"/>
                  </a:cubicBezTo>
                  <a:cubicBezTo>
                    <a:pt x="7624" y="2391"/>
                    <a:pt x="7387" y="2014"/>
                    <a:pt x="7062" y="1812"/>
                  </a:cubicBezTo>
                  <a:cubicBezTo>
                    <a:pt x="6846" y="1670"/>
                    <a:pt x="6597" y="1615"/>
                    <a:pt x="6338" y="1615"/>
                  </a:cubicBezTo>
                  <a:cubicBezTo>
                    <a:pt x="6018" y="1615"/>
                    <a:pt x="5682" y="1700"/>
                    <a:pt x="5376" y="1812"/>
                  </a:cubicBezTo>
                  <a:cubicBezTo>
                    <a:pt x="4848" y="2007"/>
                    <a:pt x="4320" y="2269"/>
                    <a:pt x="3761" y="2269"/>
                  </a:cubicBezTo>
                  <a:cubicBezTo>
                    <a:pt x="3743" y="2269"/>
                    <a:pt x="3725" y="2269"/>
                    <a:pt x="3707" y="2268"/>
                  </a:cubicBezTo>
                  <a:cubicBezTo>
                    <a:pt x="3057" y="2251"/>
                    <a:pt x="2468" y="1864"/>
                    <a:pt x="1827" y="1768"/>
                  </a:cubicBezTo>
                  <a:cubicBezTo>
                    <a:pt x="1704" y="1746"/>
                    <a:pt x="1582" y="1736"/>
                    <a:pt x="1462" y="1736"/>
                  </a:cubicBezTo>
                  <a:cubicBezTo>
                    <a:pt x="1241" y="1736"/>
                    <a:pt x="1025" y="1769"/>
                    <a:pt x="808" y="1820"/>
                  </a:cubicBezTo>
                  <a:cubicBezTo>
                    <a:pt x="483" y="2716"/>
                    <a:pt x="246" y="3647"/>
                    <a:pt x="114" y="4614"/>
                  </a:cubicBezTo>
                  <a:cubicBezTo>
                    <a:pt x="114" y="4666"/>
                    <a:pt x="106" y="4710"/>
                    <a:pt x="97" y="4763"/>
                  </a:cubicBezTo>
                  <a:cubicBezTo>
                    <a:pt x="35" y="5307"/>
                    <a:pt x="0" y="5852"/>
                    <a:pt x="0" y="6414"/>
                  </a:cubicBezTo>
                  <a:lnTo>
                    <a:pt x="0" y="9339"/>
                  </a:lnTo>
                  <a:cubicBezTo>
                    <a:pt x="395" y="9313"/>
                    <a:pt x="791" y="9295"/>
                    <a:pt x="1195" y="9278"/>
                  </a:cubicBezTo>
                  <a:cubicBezTo>
                    <a:pt x="6219" y="9032"/>
                    <a:pt x="11247" y="8908"/>
                    <a:pt x="16277" y="8908"/>
                  </a:cubicBezTo>
                  <a:cubicBezTo>
                    <a:pt x="18967" y="8908"/>
                    <a:pt x="21658" y="8944"/>
                    <a:pt x="24348" y="9014"/>
                  </a:cubicBezTo>
                  <a:cubicBezTo>
                    <a:pt x="24854" y="9025"/>
                    <a:pt x="25361" y="9040"/>
                    <a:pt x="25867" y="9040"/>
                  </a:cubicBezTo>
                  <a:cubicBezTo>
                    <a:pt x="26151" y="9040"/>
                    <a:pt x="26436" y="9036"/>
                    <a:pt x="26720" y="9023"/>
                  </a:cubicBezTo>
                  <a:lnTo>
                    <a:pt x="26720" y="6414"/>
                  </a:lnTo>
                  <a:cubicBezTo>
                    <a:pt x="26720" y="5360"/>
                    <a:pt x="26597" y="4341"/>
                    <a:pt x="26368" y="3357"/>
                  </a:cubicBezTo>
                  <a:cubicBezTo>
                    <a:pt x="26021" y="3427"/>
                    <a:pt x="25670" y="3524"/>
                    <a:pt x="25330" y="3524"/>
                  </a:cubicBezTo>
                  <a:cubicBezTo>
                    <a:pt x="25197" y="3524"/>
                    <a:pt x="25065" y="3509"/>
                    <a:pt x="24937" y="3472"/>
                  </a:cubicBezTo>
                  <a:cubicBezTo>
                    <a:pt x="24067" y="3226"/>
                    <a:pt x="23716" y="2101"/>
                    <a:pt x="22873" y="1776"/>
                  </a:cubicBezTo>
                  <a:cubicBezTo>
                    <a:pt x="22719" y="1718"/>
                    <a:pt x="22558" y="1691"/>
                    <a:pt x="22394" y="1691"/>
                  </a:cubicBezTo>
                  <a:cubicBezTo>
                    <a:pt x="21997" y="1691"/>
                    <a:pt x="21589" y="1850"/>
                    <a:pt x="21265" y="2093"/>
                  </a:cubicBezTo>
                  <a:cubicBezTo>
                    <a:pt x="20800" y="2426"/>
                    <a:pt x="20466" y="2910"/>
                    <a:pt x="20141" y="3375"/>
                  </a:cubicBezTo>
                  <a:cubicBezTo>
                    <a:pt x="19974" y="3630"/>
                    <a:pt x="19798" y="3876"/>
                    <a:pt x="19623" y="4130"/>
                  </a:cubicBezTo>
                  <a:cubicBezTo>
                    <a:pt x="19552" y="4236"/>
                    <a:pt x="19456" y="4359"/>
                    <a:pt x="19324" y="4368"/>
                  </a:cubicBezTo>
                  <a:cubicBezTo>
                    <a:pt x="19317" y="4368"/>
                    <a:pt x="19311" y="4369"/>
                    <a:pt x="19304" y="4369"/>
                  </a:cubicBezTo>
                  <a:cubicBezTo>
                    <a:pt x="19223" y="4369"/>
                    <a:pt x="19142" y="4320"/>
                    <a:pt x="19061" y="4280"/>
                  </a:cubicBezTo>
                  <a:cubicBezTo>
                    <a:pt x="17804" y="3489"/>
                    <a:pt x="16654" y="2549"/>
                    <a:pt x="15626" y="1487"/>
                  </a:cubicBezTo>
                  <a:cubicBezTo>
                    <a:pt x="15450" y="1302"/>
                    <a:pt x="15275" y="1118"/>
                    <a:pt x="15055" y="1003"/>
                  </a:cubicBezTo>
                  <a:cubicBezTo>
                    <a:pt x="14765" y="854"/>
                    <a:pt x="14414" y="845"/>
                    <a:pt x="14115" y="705"/>
                  </a:cubicBezTo>
                  <a:cubicBezTo>
                    <a:pt x="13720" y="512"/>
                    <a:pt x="13430" y="90"/>
                    <a:pt x="12991" y="11"/>
                  </a:cubicBezTo>
                  <a:cubicBezTo>
                    <a:pt x="12949" y="4"/>
                    <a:pt x="12907" y="1"/>
                    <a:pt x="12864" y="1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1"/>
            <p:cNvSpPr/>
            <p:nvPr/>
          </p:nvSpPr>
          <p:spPr>
            <a:xfrm>
              <a:off x="1521975" y="4383000"/>
              <a:ext cx="668000" cy="195100"/>
            </a:xfrm>
            <a:custGeom>
              <a:rect b="b" l="l" r="r" t="t"/>
              <a:pathLst>
                <a:path extrusionOk="0" h="7804" w="26720">
                  <a:moveTo>
                    <a:pt x="12235" y="1"/>
                  </a:moveTo>
                  <a:cubicBezTo>
                    <a:pt x="11277" y="1"/>
                    <a:pt x="10448" y="779"/>
                    <a:pt x="9504" y="1067"/>
                  </a:cubicBezTo>
                  <a:cubicBezTo>
                    <a:pt x="9399" y="1102"/>
                    <a:pt x="9284" y="1128"/>
                    <a:pt x="9179" y="1155"/>
                  </a:cubicBezTo>
                  <a:cubicBezTo>
                    <a:pt x="8854" y="1207"/>
                    <a:pt x="8520" y="1190"/>
                    <a:pt x="8195" y="1234"/>
                  </a:cubicBezTo>
                  <a:cubicBezTo>
                    <a:pt x="7677" y="1304"/>
                    <a:pt x="7203" y="1515"/>
                    <a:pt x="6746" y="1769"/>
                  </a:cubicBezTo>
                  <a:cubicBezTo>
                    <a:pt x="6430" y="1954"/>
                    <a:pt x="6131" y="2156"/>
                    <a:pt x="5824" y="2358"/>
                  </a:cubicBezTo>
                  <a:cubicBezTo>
                    <a:pt x="3935" y="3614"/>
                    <a:pt x="1994" y="4791"/>
                    <a:pt x="0" y="5871"/>
                  </a:cubicBezTo>
                  <a:lnTo>
                    <a:pt x="0" y="7804"/>
                  </a:lnTo>
                  <a:lnTo>
                    <a:pt x="26720" y="7804"/>
                  </a:lnTo>
                  <a:lnTo>
                    <a:pt x="26720" y="6583"/>
                  </a:lnTo>
                  <a:cubicBezTo>
                    <a:pt x="26614" y="6548"/>
                    <a:pt x="26500" y="6521"/>
                    <a:pt x="26386" y="6495"/>
                  </a:cubicBezTo>
                  <a:cubicBezTo>
                    <a:pt x="26001" y="6411"/>
                    <a:pt x="25609" y="6383"/>
                    <a:pt x="25213" y="6383"/>
                  </a:cubicBezTo>
                  <a:cubicBezTo>
                    <a:pt x="24786" y="6383"/>
                    <a:pt x="24355" y="6415"/>
                    <a:pt x="23927" y="6442"/>
                  </a:cubicBezTo>
                  <a:cubicBezTo>
                    <a:pt x="23874" y="6451"/>
                    <a:pt x="23821" y="6451"/>
                    <a:pt x="23769" y="6451"/>
                  </a:cubicBezTo>
                  <a:cubicBezTo>
                    <a:pt x="23633" y="6462"/>
                    <a:pt x="23497" y="6469"/>
                    <a:pt x="23362" y="6469"/>
                  </a:cubicBezTo>
                  <a:cubicBezTo>
                    <a:pt x="23157" y="6469"/>
                    <a:pt x="22955" y="6451"/>
                    <a:pt x="22758" y="6398"/>
                  </a:cubicBezTo>
                  <a:cubicBezTo>
                    <a:pt x="22354" y="6302"/>
                    <a:pt x="21994" y="6073"/>
                    <a:pt x="21634" y="5863"/>
                  </a:cubicBezTo>
                  <a:cubicBezTo>
                    <a:pt x="21388" y="5722"/>
                    <a:pt x="21142" y="5599"/>
                    <a:pt x="20879" y="5529"/>
                  </a:cubicBezTo>
                  <a:cubicBezTo>
                    <a:pt x="20602" y="5452"/>
                    <a:pt x="20314" y="5435"/>
                    <a:pt x="20024" y="5435"/>
                  </a:cubicBezTo>
                  <a:cubicBezTo>
                    <a:pt x="19804" y="5435"/>
                    <a:pt x="19583" y="5445"/>
                    <a:pt x="19363" y="5445"/>
                  </a:cubicBezTo>
                  <a:cubicBezTo>
                    <a:pt x="19044" y="5445"/>
                    <a:pt x="18729" y="5425"/>
                    <a:pt x="18428" y="5327"/>
                  </a:cubicBezTo>
                  <a:cubicBezTo>
                    <a:pt x="18419" y="5318"/>
                    <a:pt x="18411" y="5318"/>
                    <a:pt x="18402" y="5318"/>
                  </a:cubicBezTo>
                  <a:cubicBezTo>
                    <a:pt x="18112" y="5213"/>
                    <a:pt x="17866" y="5046"/>
                    <a:pt x="17638" y="4853"/>
                  </a:cubicBezTo>
                  <a:cubicBezTo>
                    <a:pt x="17409" y="4659"/>
                    <a:pt x="17207" y="4440"/>
                    <a:pt x="17014" y="4220"/>
                  </a:cubicBezTo>
                  <a:cubicBezTo>
                    <a:pt x="16127" y="3245"/>
                    <a:pt x="15240" y="2270"/>
                    <a:pt x="14353" y="1304"/>
                  </a:cubicBezTo>
                  <a:cubicBezTo>
                    <a:pt x="13869" y="777"/>
                    <a:pt x="13325" y="215"/>
                    <a:pt x="12649" y="48"/>
                  </a:cubicBezTo>
                  <a:cubicBezTo>
                    <a:pt x="12578" y="30"/>
                    <a:pt x="12508" y="22"/>
                    <a:pt x="12438" y="13"/>
                  </a:cubicBezTo>
                  <a:cubicBezTo>
                    <a:pt x="12369" y="5"/>
                    <a:pt x="12302" y="1"/>
                    <a:pt x="12235" y="1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1"/>
            <p:cNvSpPr/>
            <p:nvPr/>
          </p:nvSpPr>
          <p:spPr>
            <a:xfrm>
              <a:off x="1521975" y="4427225"/>
              <a:ext cx="193025" cy="150875"/>
            </a:xfrm>
            <a:custGeom>
              <a:rect b="b" l="l" r="r" t="t"/>
              <a:pathLst>
                <a:path extrusionOk="0" h="6035" w="7721">
                  <a:moveTo>
                    <a:pt x="6746" y="0"/>
                  </a:moveTo>
                  <a:lnTo>
                    <a:pt x="6746" y="0"/>
                  </a:lnTo>
                  <a:cubicBezTo>
                    <a:pt x="6430" y="185"/>
                    <a:pt x="6131" y="387"/>
                    <a:pt x="5824" y="589"/>
                  </a:cubicBezTo>
                  <a:cubicBezTo>
                    <a:pt x="3935" y="1845"/>
                    <a:pt x="1994" y="3022"/>
                    <a:pt x="0" y="4102"/>
                  </a:cubicBezTo>
                  <a:lnTo>
                    <a:pt x="0" y="6035"/>
                  </a:lnTo>
                  <a:lnTo>
                    <a:pt x="7695" y="6035"/>
                  </a:lnTo>
                  <a:cubicBezTo>
                    <a:pt x="7695" y="4963"/>
                    <a:pt x="7721" y="4287"/>
                    <a:pt x="7712" y="3092"/>
                  </a:cubicBezTo>
                  <a:lnTo>
                    <a:pt x="7712" y="3092"/>
                  </a:lnTo>
                  <a:cubicBezTo>
                    <a:pt x="6351" y="3707"/>
                    <a:pt x="4989" y="4313"/>
                    <a:pt x="3628" y="4928"/>
                  </a:cubicBezTo>
                  <a:cubicBezTo>
                    <a:pt x="4673" y="3286"/>
                    <a:pt x="5710" y="1643"/>
                    <a:pt x="67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1"/>
            <p:cNvSpPr/>
            <p:nvPr/>
          </p:nvSpPr>
          <p:spPr>
            <a:xfrm>
              <a:off x="1759575" y="4383000"/>
              <a:ext cx="88950" cy="155150"/>
            </a:xfrm>
            <a:custGeom>
              <a:rect b="b" l="l" r="r" t="t"/>
              <a:pathLst>
                <a:path extrusionOk="0" h="6206" w="3558">
                  <a:moveTo>
                    <a:pt x="2731" y="1"/>
                  </a:moveTo>
                  <a:cubicBezTo>
                    <a:pt x="1773" y="1"/>
                    <a:pt x="944" y="779"/>
                    <a:pt x="0" y="1067"/>
                  </a:cubicBezTo>
                  <a:cubicBezTo>
                    <a:pt x="9" y="1084"/>
                    <a:pt x="18" y="1093"/>
                    <a:pt x="18" y="1102"/>
                  </a:cubicBezTo>
                  <a:cubicBezTo>
                    <a:pt x="738" y="2209"/>
                    <a:pt x="1458" y="3315"/>
                    <a:pt x="2213" y="4396"/>
                  </a:cubicBezTo>
                  <a:cubicBezTo>
                    <a:pt x="2653" y="5011"/>
                    <a:pt x="3092" y="5617"/>
                    <a:pt x="3557" y="6205"/>
                  </a:cubicBezTo>
                  <a:cubicBezTo>
                    <a:pt x="3074" y="4765"/>
                    <a:pt x="2600" y="3324"/>
                    <a:pt x="2117" y="1892"/>
                  </a:cubicBezTo>
                  <a:lnTo>
                    <a:pt x="2117" y="1892"/>
                  </a:lnTo>
                  <a:cubicBezTo>
                    <a:pt x="2291" y="1946"/>
                    <a:pt x="2471" y="1969"/>
                    <a:pt x="2652" y="1969"/>
                  </a:cubicBezTo>
                  <a:cubicBezTo>
                    <a:pt x="2708" y="1969"/>
                    <a:pt x="2764" y="1967"/>
                    <a:pt x="2820" y="1963"/>
                  </a:cubicBezTo>
                  <a:cubicBezTo>
                    <a:pt x="2872" y="1322"/>
                    <a:pt x="3039" y="689"/>
                    <a:pt x="3145" y="48"/>
                  </a:cubicBezTo>
                  <a:cubicBezTo>
                    <a:pt x="3074" y="30"/>
                    <a:pt x="3004" y="22"/>
                    <a:pt x="2934" y="13"/>
                  </a:cubicBezTo>
                  <a:cubicBezTo>
                    <a:pt x="2865" y="5"/>
                    <a:pt x="2798" y="1"/>
                    <a:pt x="27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1"/>
            <p:cNvSpPr/>
            <p:nvPr/>
          </p:nvSpPr>
          <p:spPr>
            <a:xfrm>
              <a:off x="1982675" y="4516150"/>
              <a:ext cx="172400" cy="61950"/>
            </a:xfrm>
            <a:custGeom>
              <a:rect b="b" l="l" r="r" t="t"/>
              <a:pathLst>
                <a:path extrusionOk="0" h="2478" w="6896">
                  <a:moveTo>
                    <a:pt x="0" y="1"/>
                  </a:moveTo>
                  <a:cubicBezTo>
                    <a:pt x="843" y="862"/>
                    <a:pt x="1730" y="1687"/>
                    <a:pt x="2644" y="2478"/>
                  </a:cubicBezTo>
                  <a:lnTo>
                    <a:pt x="3189" y="2478"/>
                  </a:lnTo>
                  <a:cubicBezTo>
                    <a:pt x="3101" y="2285"/>
                    <a:pt x="3004" y="2091"/>
                    <a:pt x="2916" y="1907"/>
                  </a:cubicBezTo>
                  <a:lnTo>
                    <a:pt x="2916" y="1907"/>
                  </a:lnTo>
                  <a:cubicBezTo>
                    <a:pt x="3575" y="1924"/>
                    <a:pt x="4190" y="2214"/>
                    <a:pt x="4796" y="2478"/>
                  </a:cubicBezTo>
                  <a:lnTo>
                    <a:pt x="6895" y="2478"/>
                  </a:lnTo>
                  <a:cubicBezTo>
                    <a:pt x="6377" y="2030"/>
                    <a:pt x="5859" y="1582"/>
                    <a:pt x="5341" y="1125"/>
                  </a:cubicBezTo>
                  <a:cubicBezTo>
                    <a:pt x="5205" y="1136"/>
                    <a:pt x="5069" y="1143"/>
                    <a:pt x="4934" y="1143"/>
                  </a:cubicBezTo>
                  <a:cubicBezTo>
                    <a:pt x="4729" y="1143"/>
                    <a:pt x="4527" y="1125"/>
                    <a:pt x="4330" y="1072"/>
                  </a:cubicBezTo>
                  <a:cubicBezTo>
                    <a:pt x="3926" y="976"/>
                    <a:pt x="3566" y="747"/>
                    <a:pt x="3206" y="537"/>
                  </a:cubicBezTo>
                  <a:cubicBezTo>
                    <a:pt x="2960" y="396"/>
                    <a:pt x="2714" y="273"/>
                    <a:pt x="2451" y="203"/>
                  </a:cubicBezTo>
                  <a:cubicBezTo>
                    <a:pt x="2174" y="126"/>
                    <a:pt x="1886" y="109"/>
                    <a:pt x="1596" y="109"/>
                  </a:cubicBezTo>
                  <a:cubicBezTo>
                    <a:pt x="1376" y="109"/>
                    <a:pt x="1155" y="119"/>
                    <a:pt x="935" y="119"/>
                  </a:cubicBezTo>
                  <a:cubicBezTo>
                    <a:pt x="616" y="119"/>
                    <a:pt x="301" y="99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1"/>
            <p:cNvSpPr/>
            <p:nvPr/>
          </p:nvSpPr>
          <p:spPr>
            <a:xfrm>
              <a:off x="1521975" y="4567100"/>
              <a:ext cx="668000" cy="361025"/>
            </a:xfrm>
            <a:custGeom>
              <a:rect b="b" l="l" r="r" t="t"/>
              <a:pathLst>
                <a:path extrusionOk="0" h="14441" w="26720">
                  <a:moveTo>
                    <a:pt x="0" y="1"/>
                  </a:moveTo>
                  <a:lnTo>
                    <a:pt x="0" y="14441"/>
                  </a:lnTo>
                  <a:lnTo>
                    <a:pt x="26720" y="14441"/>
                  </a:lnTo>
                  <a:lnTo>
                    <a:pt x="26720" y="229"/>
                  </a:lnTo>
                  <a:lnTo>
                    <a:pt x="22952" y="194"/>
                  </a:lnTo>
                  <a:lnTo>
                    <a:pt x="21836" y="185"/>
                  </a:lnTo>
                  <a:lnTo>
                    <a:pt x="21757" y="185"/>
                  </a:lnTo>
                  <a:lnTo>
                    <a:pt x="21019" y="176"/>
                  </a:lnTo>
                  <a:lnTo>
                    <a:pt x="20044" y="176"/>
                  </a:lnTo>
                  <a:lnTo>
                    <a:pt x="6930" y="62"/>
                  </a:lnTo>
                  <a:lnTo>
                    <a:pt x="6728" y="62"/>
                  </a:lnTo>
                  <a:lnTo>
                    <a:pt x="6175" y="53"/>
                  </a:lnTo>
                  <a:lnTo>
                    <a:pt x="6087" y="53"/>
                  </a:lnTo>
                  <a:lnTo>
                    <a:pt x="5376" y="45"/>
                  </a:lnTo>
                  <a:lnTo>
                    <a:pt x="4778" y="45"/>
                  </a:lnTo>
                  <a:lnTo>
                    <a:pt x="4190" y="36"/>
                  </a:lnTo>
                  <a:lnTo>
                    <a:pt x="4111" y="36"/>
                  </a:lnTo>
                  <a:lnTo>
                    <a:pt x="3329" y="27"/>
                  </a:lnTo>
                  <a:lnTo>
                    <a:pt x="1581" y="18"/>
                  </a:lnTo>
                  <a:lnTo>
                    <a:pt x="1160" y="9"/>
                  </a:lnTo>
                  <a:lnTo>
                    <a:pt x="510" y="9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EF79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1"/>
            <p:cNvSpPr/>
            <p:nvPr/>
          </p:nvSpPr>
          <p:spPr>
            <a:xfrm>
              <a:off x="1521975" y="4595200"/>
              <a:ext cx="668000" cy="73825"/>
            </a:xfrm>
            <a:custGeom>
              <a:rect b="b" l="l" r="r" t="t"/>
              <a:pathLst>
                <a:path extrusionOk="0" h="2953" w="26720">
                  <a:moveTo>
                    <a:pt x="0" y="1"/>
                  </a:moveTo>
                  <a:lnTo>
                    <a:pt x="0" y="2952"/>
                  </a:lnTo>
                  <a:lnTo>
                    <a:pt x="26720" y="449"/>
                  </a:lnTo>
                  <a:lnTo>
                    <a:pt x="26720" y="2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1"/>
            <p:cNvSpPr/>
            <p:nvPr/>
          </p:nvSpPr>
          <p:spPr>
            <a:xfrm>
              <a:off x="1521975" y="4649900"/>
              <a:ext cx="668000" cy="278225"/>
            </a:xfrm>
            <a:custGeom>
              <a:rect b="b" l="l" r="r" t="t"/>
              <a:pathLst>
                <a:path extrusionOk="0" h="11129" w="26720">
                  <a:moveTo>
                    <a:pt x="26720" y="0"/>
                  </a:moveTo>
                  <a:lnTo>
                    <a:pt x="0" y="1476"/>
                  </a:lnTo>
                  <a:lnTo>
                    <a:pt x="0" y="11129"/>
                  </a:lnTo>
                  <a:lnTo>
                    <a:pt x="26720" y="11129"/>
                  </a:lnTo>
                  <a:lnTo>
                    <a:pt x="26720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1"/>
            <p:cNvSpPr/>
            <p:nvPr/>
          </p:nvSpPr>
          <p:spPr>
            <a:xfrm>
              <a:off x="2079000" y="4371825"/>
              <a:ext cx="112300" cy="312575"/>
            </a:xfrm>
            <a:custGeom>
              <a:rect b="b" l="l" r="r" t="t"/>
              <a:pathLst>
                <a:path extrusionOk="0" h="12503" w="4492">
                  <a:moveTo>
                    <a:pt x="1998" y="1"/>
                  </a:moveTo>
                  <a:cubicBezTo>
                    <a:pt x="1223" y="1"/>
                    <a:pt x="1997" y="6775"/>
                    <a:pt x="1997" y="6775"/>
                  </a:cubicBezTo>
                  <a:cubicBezTo>
                    <a:pt x="1997" y="6775"/>
                    <a:pt x="2199" y="8822"/>
                    <a:pt x="1593" y="8971"/>
                  </a:cubicBezTo>
                  <a:cubicBezTo>
                    <a:pt x="1575" y="8975"/>
                    <a:pt x="1557" y="8978"/>
                    <a:pt x="1540" y="8978"/>
                  </a:cubicBezTo>
                  <a:cubicBezTo>
                    <a:pt x="973" y="8978"/>
                    <a:pt x="886" y="6677"/>
                    <a:pt x="451" y="6626"/>
                  </a:cubicBezTo>
                  <a:cubicBezTo>
                    <a:pt x="443" y="6625"/>
                    <a:pt x="435" y="6624"/>
                    <a:pt x="427" y="6624"/>
                  </a:cubicBezTo>
                  <a:cubicBezTo>
                    <a:pt x="0" y="6624"/>
                    <a:pt x="168" y="8017"/>
                    <a:pt x="521" y="9147"/>
                  </a:cubicBezTo>
                  <a:cubicBezTo>
                    <a:pt x="747" y="9882"/>
                    <a:pt x="1337" y="10013"/>
                    <a:pt x="1729" y="10013"/>
                  </a:cubicBezTo>
                  <a:cubicBezTo>
                    <a:pt x="1946" y="10013"/>
                    <a:pt x="2102" y="9972"/>
                    <a:pt x="2102" y="9972"/>
                  </a:cubicBezTo>
                  <a:lnTo>
                    <a:pt x="2234" y="12414"/>
                  </a:lnTo>
                  <a:lnTo>
                    <a:pt x="3517" y="12502"/>
                  </a:lnTo>
                  <a:lnTo>
                    <a:pt x="3517" y="12502"/>
                  </a:lnTo>
                  <a:lnTo>
                    <a:pt x="3095" y="7838"/>
                  </a:lnTo>
                  <a:lnTo>
                    <a:pt x="3095" y="7838"/>
                  </a:lnTo>
                  <a:cubicBezTo>
                    <a:pt x="3095" y="7838"/>
                    <a:pt x="3097" y="7838"/>
                    <a:pt x="3102" y="7838"/>
                  </a:cubicBezTo>
                  <a:cubicBezTo>
                    <a:pt x="3150" y="7838"/>
                    <a:pt x="3455" y="7831"/>
                    <a:pt x="3842" y="7654"/>
                  </a:cubicBezTo>
                  <a:cubicBezTo>
                    <a:pt x="4272" y="7460"/>
                    <a:pt x="4492" y="4781"/>
                    <a:pt x="3833" y="4632"/>
                  </a:cubicBezTo>
                  <a:cubicBezTo>
                    <a:pt x="3807" y="4626"/>
                    <a:pt x="3783" y="4623"/>
                    <a:pt x="3760" y="4623"/>
                  </a:cubicBezTo>
                  <a:cubicBezTo>
                    <a:pt x="3194" y="4623"/>
                    <a:pt x="3430" y="6431"/>
                    <a:pt x="3016" y="6617"/>
                  </a:cubicBezTo>
                  <a:cubicBezTo>
                    <a:pt x="3010" y="6620"/>
                    <a:pt x="3004" y="6621"/>
                    <a:pt x="2998" y="6621"/>
                  </a:cubicBezTo>
                  <a:cubicBezTo>
                    <a:pt x="2593" y="6621"/>
                    <a:pt x="2837" y="142"/>
                    <a:pt x="2023" y="3"/>
                  </a:cubicBezTo>
                  <a:cubicBezTo>
                    <a:pt x="2015" y="1"/>
                    <a:pt x="2006" y="1"/>
                    <a:pt x="1998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1"/>
            <p:cNvSpPr/>
            <p:nvPr/>
          </p:nvSpPr>
          <p:spPr>
            <a:xfrm>
              <a:off x="2079000" y="4371825"/>
              <a:ext cx="112300" cy="312575"/>
            </a:xfrm>
            <a:custGeom>
              <a:rect b="b" l="l" r="r" t="t"/>
              <a:pathLst>
                <a:path extrusionOk="0" h="12503" w="4492">
                  <a:moveTo>
                    <a:pt x="1998" y="1"/>
                  </a:moveTo>
                  <a:cubicBezTo>
                    <a:pt x="1223" y="1"/>
                    <a:pt x="1997" y="6775"/>
                    <a:pt x="1997" y="6775"/>
                  </a:cubicBezTo>
                  <a:cubicBezTo>
                    <a:pt x="1997" y="6775"/>
                    <a:pt x="2199" y="8822"/>
                    <a:pt x="1593" y="8971"/>
                  </a:cubicBezTo>
                  <a:cubicBezTo>
                    <a:pt x="1575" y="8975"/>
                    <a:pt x="1557" y="8978"/>
                    <a:pt x="1540" y="8978"/>
                  </a:cubicBezTo>
                  <a:cubicBezTo>
                    <a:pt x="973" y="8978"/>
                    <a:pt x="886" y="6677"/>
                    <a:pt x="451" y="6626"/>
                  </a:cubicBezTo>
                  <a:cubicBezTo>
                    <a:pt x="443" y="6625"/>
                    <a:pt x="435" y="6624"/>
                    <a:pt x="427" y="6624"/>
                  </a:cubicBezTo>
                  <a:cubicBezTo>
                    <a:pt x="0" y="6624"/>
                    <a:pt x="168" y="8017"/>
                    <a:pt x="521" y="9147"/>
                  </a:cubicBezTo>
                  <a:cubicBezTo>
                    <a:pt x="747" y="9882"/>
                    <a:pt x="1337" y="10013"/>
                    <a:pt x="1729" y="10013"/>
                  </a:cubicBezTo>
                  <a:cubicBezTo>
                    <a:pt x="1946" y="10013"/>
                    <a:pt x="2102" y="9972"/>
                    <a:pt x="2102" y="9972"/>
                  </a:cubicBezTo>
                  <a:lnTo>
                    <a:pt x="2234" y="12414"/>
                  </a:lnTo>
                  <a:lnTo>
                    <a:pt x="3517" y="12502"/>
                  </a:lnTo>
                  <a:lnTo>
                    <a:pt x="3517" y="12502"/>
                  </a:lnTo>
                  <a:lnTo>
                    <a:pt x="3095" y="7838"/>
                  </a:lnTo>
                  <a:lnTo>
                    <a:pt x="3095" y="7838"/>
                  </a:lnTo>
                  <a:cubicBezTo>
                    <a:pt x="3095" y="7838"/>
                    <a:pt x="3097" y="7838"/>
                    <a:pt x="3102" y="7838"/>
                  </a:cubicBezTo>
                  <a:cubicBezTo>
                    <a:pt x="3150" y="7838"/>
                    <a:pt x="3455" y="7831"/>
                    <a:pt x="3842" y="7654"/>
                  </a:cubicBezTo>
                  <a:cubicBezTo>
                    <a:pt x="4272" y="7460"/>
                    <a:pt x="4492" y="4781"/>
                    <a:pt x="3833" y="4632"/>
                  </a:cubicBezTo>
                  <a:cubicBezTo>
                    <a:pt x="3807" y="4626"/>
                    <a:pt x="3783" y="4623"/>
                    <a:pt x="3760" y="4623"/>
                  </a:cubicBezTo>
                  <a:cubicBezTo>
                    <a:pt x="3194" y="4623"/>
                    <a:pt x="3430" y="6431"/>
                    <a:pt x="3016" y="6617"/>
                  </a:cubicBezTo>
                  <a:cubicBezTo>
                    <a:pt x="3010" y="6620"/>
                    <a:pt x="3004" y="6621"/>
                    <a:pt x="2998" y="6621"/>
                  </a:cubicBezTo>
                  <a:cubicBezTo>
                    <a:pt x="2593" y="6621"/>
                    <a:pt x="2837" y="142"/>
                    <a:pt x="2023" y="3"/>
                  </a:cubicBezTo>
                  <a:cubicBezTo>
                    <a:pt x="2015" y="1"/>
                    <a:pt x="2006" y="1"/>
                    <a:pt x="1998" y="1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1"/>
            <p:cNvSpPr/>
            <p:nvPr/>
          </p:nvSpPr>
          <p:spPr>
            <a:xfrm>
              <a:off x="1551825" y="4371825"/>
              <a:ext cx="112300" cy="312575"/>
            </a:xfrm>
            <a:custGeom>
              <a:rect b="b" l="l" r="r" t="t"/>
              <a:pathLst>
                <a:path extrusionOk="0" h="12503" w="4492">
                  <a:moveTo>
                    <a:pt x="2486" y="1"/>
                  </a:moveTo>
                  <a:cubicBezTo>
                    <a:pt x="2478" y="1"/>
                    <a:pt x="2469" y="1"/>
                    <a:pt x="2460" y="3"/>
                  </a:cubicBezTo>
                  <a:cubicBezTo>
                    <a:pt x="1655" y="142"/>
                    <a:pt x="1891" y="6621"/>
                    <a:pt x="1494" y="6621"/>
                  </a:cubicBezTo>
                  <a:cubicBezTo>
                    <a:pt x="1488" y="6621"/>
                    <a:pt x="1482" y="6620"/>
                    <a:pt x="1476" y="6617"/>
                  </a:cubicBezTo>
                  <a:cubicBezTo>
                    <a:pt x="1063" y="6431"/>
                    <a:pt x="1298" y="4623"/>
                    <a:pt x="732" y="4623"/>
                  </a:cubicBezTo>
                  <a:cubicBezTo>
                    <a:pt x="709" y="4623"/>
                    <a:pt x="685" y="4626"/>
                    <a:pt x="660" y="4632"/>
                  </a:cubicBezTo>
                  <a:cubicBezTo>
                    <a:pt x="1" y="4781"/>
                    <a:pt x="220" y="7460"/>
                    <a:pt x="642" y="7654"/>
                  </a:cubicBezTo>
                  <a:cubicBezTo>
                    <a:pt x="1037" y="7831"/>
                    <a:pt x="1342" y="7838"/>
                    <a:pt x="1391" y="7838"/>
                  </a:cubicBezTo>
                  <a:cubicBezTo>
                    <a:pt x="1395" y="7838"/>
                    <a:pt x="1397" y="7838"/>
                    <a:pt x="1397" y="7838"/>
                  </a:cubicBezTo>
                  <a:lnTo>
                    <a:pt x="1397" y="7838"/>
                  </a:lnTo>
                  <a:lnTo>
                    <a:pt x="976" y="12502"/>
                  </a:lnTo>
                  <a:lnTo>
                    <a:pt x="976" y="12502"/>
                  </a:lnTo>
                  <a:lnTo>
                    <a:pt x="2258" y="12414"/>
                  </a:lnTo>
                  <a:lnTo>
                    <a:pt x="2390" y="9972"/>
                  </a:lnTo>
                  <a:cubicBezTo>
                    <a:pt x="2390" y="9972"/>
                    <a:pt x="2545" y="10013"/>
                    <a:pt x="2761" y="10013"/>
                  </a:cubicBezTo>
                  <a:cubicBezTo>
                    <a:pt x="3151" y="10013"/>
                    <a:pt x="3739" y="9882"/>
                    <a:pt x="3971" y="9147"/>
                  </a:cubicBezTo>
                  <a:cubicBezTo>
                    <a:pt x="4325" y="8017"/>
                    <a:pt x="4492" y="6624"/>
                    <a:pt x="4065" y="6624"/>
                  </a:cubicBezTo>
                  <a:cubicBezTo>
                    <a:pt x="4058" y="6624"/>
                    <a:pt x="4049" y="6625"/>
                    <a:pt x="4041" y="6626"/>
                  </a:cubicBezTo>
                  <a:cubicBezTo>
                    <a:pt x="3598" y="6677"/>
                    <a:pt x="3510" y="8978"/>
                    <a:pt x="2952" y="8978"/>
                  </a:cubicBezTo>
                  <a:cubicBezTo>
                    <a:pt x="2935" y="8978"/>
                    <a:pt x="2917" y="8975"/>
                    <a:pt x="2899" y="8971"/>
                  </a:cubicBezTo>
                  <a:cubicBezTo>
                    <a:pt x="2285" y="8822"/>
                    <a:pt x="2495" y="6775"/>
                    <a:pt x="2495" y="6775"/>
                  </a:cubicBezTo>
                  <a:cubicBezTo>
                    <a:pt x="2495" y="6775"/>
                    <a:pt x="3269" y="1"/>
                    <a:pt x="2486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1"/>
            <p:cNvSpPr/>
            <p:nvPr/>
          </p:nvSpPr>
          <p:spPr>
            <a:xfrm>
              <a:off x="1551825" y="4371825"/>
              <a:ext cx="112300" cy="312575"/>
            </a:xfrm>
            <a:custGeom>
              <a:rect b="b" l="l" r="r" t="t"/>
              <a:pathLst>
                <a:path extrusionOk="0" h="12503" w="4492">
                  <a:moveTo>
                    <a:pt x="2486" y="1"/>
                  </a:moveTo>
                  <a:cubicBezTo>
                    <a:pt x="2478" y="1"/>
                    <a:pt x="2469" y="1"/>
                    <a:pt x="2460" y="3"/>
                  </a:cubicBezTo>
                  <a:cubicBezTo>
                    <a:pt x="1655" y="142"/>
                    <a:pt x="1891" y="6621"/>
                    <a:pt x="1494" y="6621"/>
                  </a:cubicBezTo>
                  <a:cubicBezTo>
                    <a:pt x="1488" y="6621"/>
                    <a:pt x="1482" y="6620"/>
                    <a:pt x="1476" y="6617"/>
                  </a:cubicBezTo>
                  <a:cubicBezTo>
                    <a:pt x="1063" y="6431"/>
                    <a:pt x="1298" y="4623"/>
                    <a:pt x="732" y="4623"/>
                  </a:cubicBezTo>
                  <a:cubicBezTo>
                    <a:pt x="709" y="4623"/>
                    <a:pt x="685" y="4626"/>
                    <a:pt x="660" y="4632"/>
                  </a:cubicBezTo>
                  <a:cubicBezTo>
                    <a:pt x="1" y="4781"/>
                    <a:pt x="220" y="7460"/>
                    <a:pt x="642" y="7654"/>
                  </a:cubicBezTo>
                  <a:cubicBezTo>
                    <a:pt x="1037" y="7831"/>
                    <a:pt x="1342" y="7838"/>
                    <a:pt x="1391" y="7838"/>
                  </a:cubicBezTo>
                  <a:cubicBezTo>
                    <a:pt x="1395" y="7838"/>
                    <a:pt x="1397" y="7838"/>
                    <a:pt x="1397" y="7838"/>
                  </a:cubicBezTo>
                  <a:lnTo>
                    <a:pt x="1397" y="7838"/>
                  </a:lnTo>
                  <a:lnTo>
                    <a:pt x="976" y="12502"/>
                  </a:lnTo>
                  <a:lnTo>
                    <a:pt x="976" y="12502"/>
                  </a:lnTo>
                  <a:lnTo>
                    <a:pt x="2258" y="12414"/>
                  </a:lnTo>
                  <a:lnTo>
                    <a:pt x="2390" y="9972"/>
                  </a:lnTo>
                  <a:cubicBezTo>
                    <a:pt x="2390" y="9972"/>
                    <a:pt x="2545" y="10013"/>
                    <a:pt x="2761" y="10013"/>
                  </a:cubicBezTo>
                  <a:cubicBezTo>
                    <a:pt x="3151" y="10013"/>
                    <a:pt x="3739" y="9882"/>
                    <a:pt x="3971" y="9147"/>
                  </a:cubicBezTo>
                  <a:cubicBezTo>
                    <a:pt x="4325" y="8017"/>
                    <a:pt x="4492" y="6624"/>
                    <a:pt x="4065" y="6624"/>
                  </a:cubicBezTo>
                  <a:cubicBezTo>
                    <a:pt x="4058" y="6624"/>
                    <a:pt x="4049" y="6625"/>
                    <a:pt x="4041" y="6626"/>
                  </a:cubicBezTo>
                  <a:cubicBezTo>
                    <a:pt x="3598" y="6677"/>
                    <a:pt x="3510" y="8978"/>
                    <a:pt x="2952" y="8978"/>
                  </a:cubicBezTo>
                  <a:cubicBezTo>
                    <a:pt x="2935" y="8978"/>
                    <a:pt x="2917" y="8975"/>
                    <a:pt x="2899" y="8971"/>
                  </a:cubicBezTo>
                  <a:cubicBezTo>
                    <a:pt x="2285" y="8822"/>
                    <a:pt x="2495" y="6775"/>
                    <a:pt x="2495" y="6775"/>
                  </a:cubicBezTo>
                  <a:cubicBezTo>
                    <a:pt x="2495" y="6775"/>
                    <a:pt x="3269" y="1"/>
                    <a:pt x="2486" y="1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1"/>
            <p:cNvSpPr/>
            <p:nvPr/>
          </p:nvSpPr>
          <p:spPr>
            <a:xfrm>
              <a:off x="1521975" y="4763125"/>
              <a:ext cx="668000" cy="165000"/>
            </a:xfrm>
            <a:custGeom>
              <a:rect b="b" l="l" r="r" t="t"/>
              <a:pathLst>
                <a:path extrusionOk="0" h="6600" w="26720">
                  <a:moveTo>
                    <a:pt x="2764" y="1"/>
                  </a:moveTo>
                  <a:cubicBezTo>
                    <a:pt x="1840" y="1"/>
                    <a:pt x="917" y="34"/>
                    <a:pt x="0" y="100"/>
                  </a:cubicBezTo>
                  <a:lnTo>
                    <a:pt x="0" y="6600"/>
                  </a:lnTo>
                  <a:lnTo>
                    <a:pt x="26720" y="6600"/>
                  </a:lnTo>
                  <a:lnTo>
                    <a:pt x="26720" y="1461"/>
                  </a:lnTo>
                  <a:cubicBezTo>
                    <a:pt x="26570" y="1382"/>
                    <a:pt x="26412" y="1303"/>
                    <a:pt x="26245" y="1233"/>
                  </a:cubicBezTo>
                  <a:cubicBezTo>
                    <a:pt x="25271" y="829"/>
                    <a:pt x="24076" y="715"/>
                    <a:pt x="22917" y="653"/>
                  </a:cubicBezTo>
                  <a:cubicBezTo>
                    <a:pt x="22357" y="627"/>
                    <a:pt x="21795" y="614"/>
                    <a:pt x="21233" y="614"/>
                  </a:cubicBezTo>
                  <a:cubicBezTo>
                    <a:pt x="18948" y="614"/>
                    <a:pt x="16661" y="829"/>
                    <a:pt x="14476" y="1259"/>
                  </a:cubicBezTo>
                  <a:cubicBezTo>
                    <a:pt x="14129" y="1329"/>
                    <a:pt x="13769" y="1405"/>
                    <a:pt x="13408" y="1405"/>
                  </a:cubicBezTo>
                  <a:cubicBezTo>
                    <a:pt x="13357" y="1405"/>
                    <a:pt x="13306" y="1403"/>
                    <a:pt x="13255" y="1400"/>
                  </a:cubicBezTo>
                  <a:cubicBezTo>
                    <a:pt x="12894" y="1382"/>
                    <a:pt x="12552" y="1295"/>
                    <a:pt x="12218" y="1198"/>
                  </a:cubicBezTo>
                  <a:cubicBezTo>
                    <a:pt x="9239" y="405"/>
                    <a:pt x="5999" y="1"/>
                    <a:pt x="2764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1"/>
            <p:cNvSpPr/>
            <p:nvPr/>
          </p:nvSpPr>
          <p:spPr>
            <a:xfrm>
              <a:off x="1971250" y="4725575"/>
              <a:ext cx="146700" cy="25575"/>
            </a:xfrm>
            <a:custGeom>
              <a:rect b="b" l="l" r="r" t="t"/>
              <a:pathLst>
                <a:path extrusionOk="0" h="1023" w="5868">
                  <a:moveTo>
                    <a:pt x="3803" y="0"/>
                  </a:moveTo>
                  <a:cubicBezTo>
                    <a:pt x="3066" y="0"/>
                    <a:pt x="2336" y="275"/>
                    <a:pt x="1731" y="697"/>
                  </a:cubicBezTo>
                  <a:cubicBezTo>
                    <a:pt x="1678" y="741"/>
                    <a:pt x="1617" y="776"/>
                    <a:pt x="1555" y="785"/>
                  </a:cubicBezTo>
                  <a:cubicBezTo>
                    <a:pt x="1542" y="787"/>
                    <a:pt x="1530" y="787"/>
                    <a:pt x="1517" y="787"/>
                  </a:cubicBezTo>
                  <a:cubicBezTo>
                    <a:pt x="1462" y="787"/>
                    <a:pt x="1410" y="773"/>
                    <a:pt x="1353" y="759"/>
                  </a:cubicBezTo>
                  <a:cubicBezTo>
                    <a:pt x="1221" y="718"/>
                    <a:pt x="1084" y="699"/>
                    <a:pt x="947" y="699"/>
                  </a:cubicBezTo>
                  <a:cubicBezTo>
                    <a:pt x="609" y="699"/>
                    <a:pt x="269" y="816"/>
                    <a:pt x="0" y="1022"/>
                  </a:cubicBezTo>
                  <a:lnTo>
                    <a:pt x="5868" y="1022"/>
                  </a:lnTo>
                  <a:cubicBezTo>
                    <a:pt x="5437" y="407"/>
                    <a:pt x="4691" y="47"/>
                    <a:pt x="3935" y="3"/>
                  </a:cubicBezTo>
                  <a:cubicBezTo>
                    <a:pt x="3891" y="1"/>
                    <a:pt x="3847" y="0"/>
                    <a:pt x="3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1"/>
            <p:cNvSpPr/>
            <p:nvPr/>
          </p:nvSpPr>
          <p:spPr>
            <a:xfrm>
              <a:off x="1909325" y="4586100"/>
              <a:ext cx="107625" cy="18575"/>
            </a:xfrm>
            <a:custGeom>
              <a:rect b="b" l="l" r="r" t="t"/>
              <a:pathLst>
                <a:path extrusionOk="0" h="743" w="4305">
                  <a:moveTo>
                    <a:pt x="2764" y="1"/>
                  </a:moveTo>
                  <a:cubicBezTo>
                    <a:pt x="2228" y="1"/>
                    <a:pt x="1705" y="204"/>
                    <a:pt x="1265" y="505"/>
                  </a:cubicBezTo>
                  <a:cubicBezTo>
                    <a:pt x="1230" y="541"/>
                    <a:pt x="1186" y="567"/>
                    <a:pt x="1142" y="576"/>
                  </a:cubicBezTo>
                  <a:cubicBezTo>
                    <a:pt x="1090" y="576"/>
                    <a:pt x="1046" y="567"/>
                    <a:pt x="993" y="549"/>
                  </a:cubicBezTo>
                  <a:cubicBezTo>
                    <a:pt x="898" y="522"/>
                    <a:pt x="799" y="509"/>
                    <a:pt x="700" y="509"/>
                  </a:cubicBezTo>
                  <a:cubicBezTo>
                    <a:pt x="452" y="509"/>
                    <a:pt x="201" y="592"/>
                    <a:pt x="0" y="743"/>
                  </a:cubicBezTo>
                  <a:lnTo>
                    <a:pt x="4304" y="743"/>
                  </a:lnTo>
                  <a:cubicBezTo>
                    <a:pt x="3988" y="295"/>
                    <a:pt x="3435" y="31"/>
                    <a:pt x="2890" y="5"/>
                  </a:cubicBezTo>
                  <a:cubicBezTo>
                    <a:pt x="2848" y="2"/>
                    <a:pt x="2806" y="1"/>
                    <a:pt x="27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1"/>
            <p:cNvSpPr/>
            <p:nvPr/>
          </p:nvSpPr>
          <p:spPr>
            <a:xfrm>
              <a:off x="2088725" y="4662625"/>
              <a:ext cx="90275" cy="33850"/>
            </a:xfrm>
            <a:custGeom>
              <a:rect b="b" l="l" r="r" t="t"/>
              <a:pathLst>
                <a:path extrusionOk="0" h="1354" w="3611">
                  <a:moveTo>
                    <a:pt x="1" y="0"/>
                  </a:moveTo>
                  <a:cubicBezTo>
                    <a:pt x="27" y="387"/>
                    <a:pt x="238" y="756"/>
                    <a:pt x="545" y="984"/>
                  </a:cubicBezTo>
                  <a:cubicBezTo>
                    <a:pt x="881" y="1241"/>
                    <a:pt x="1303" y="1353"/>
                    <a:pt x="1723" y="1353"/>
                  </a:cubicBezTo>
                  <a:cubicBezTo>
                    <a:pt x="1820" y="1353"/>
                    <a:pt x="1916" y="1347"/>
                    <a:pt x="2012" y="1336"/>
                  </a:cubicBezTo>
                  <a:cubicBezTo>
                    <a:pt x="2451" y="1274"/>
                    <a:pt x="2917" y="1090"/>
                    <a:pt x="3215" y="773"/>
                  </a:cubicBezTo>
                  <a:cubicBezTo>
                    <a:pt x="3417" y="563"/>
                    <a:pt x="3558" y="290"/>
                    <a:pt x="3611" y="0"/>
                  </a:cubicBezTo>
                  <a:lnTo>
                    <a:pt x="3233" y="0"/>
                  </a:lnTo>
                  <a:cubicBezTo>
                    <a:pt x="3189" y="123"/>
                    <a:pt x="3145" y="238"/>
                    <a:pt x="3075" y="334"/>
                  </a:cubicBezTo>
                  <a:cubicBezTo>
                    <a:pt x="2961" y="492"/>
                    <a:pt x="2846" y="624"/>
                    <a:pt x="2688" y="738"/>
                  </a:cubicBezTo>
                  <a:cubicBezTo>
                    <a:pt x="2890" y="536"/>
                    <a:pt x="3031" y="282"/>
                    <a:pt x="3101" y="0"/>
                  </a:cubicBezTo>
                  <a:lnTo>
                    <a:pt x="2601" y="0"/>
                  </a:lnTo>
                  <a:cubicBezTo>
                    <a:pt x="2592" y="115"/>
                    <a:pt x="2574" y="238"/>
                    <a:pt x="2548" y="343"/>
                  </a:cubicBezTo>
                  <a:cubicBezTo>
                    <a:pt x="2486" y="527"/>
                    <a:pt x="2460" y="624"/>
                    <a:pt x="2293" y="721"/>
                  </a:cubicBezTo>
                  <a:cubicBezTo>
                    <a:pt x="2390" y="589"/>
                    <a:pt x="2442" y="431"/>
                    <a:pt x="2460" y="264"/>
                  </a:cubicBezTo>
                  <a:cubicBezTo>
                    <a:pt x="2478" y="185"/>
                    <a:pt x="2478" y="88"/>
                    <a:pt x="2478" y="0"/>
                  </a:cubicBezTo>
                  <a:lnTo>
                    <a:pt x="2030" y="0"/>
                  </a:lnTo>
                  <a:cubicBezTo>
                    <a:pt x="2030" y="97"/>
                    <a:pt x="2030" y="194"/>
                    <a:pt x="2012" y="290"/>
                  </a:cubicBezTo>
                  <a:cubicBezTo>
                    <a:pt x="1986" y="431"/>
                    <a:pt x="1942" y="633"/>
                    <a:pt x="1836" y="730"/>
                  </a:cubicBezTo>
                  <a:cubicBezTo>
                    <a:pt x="1880" y="492"/>
                    <a:pt x="1898" y="246"/>
                    <a:pt x="1871" y="0"/>
                  </a:cubicBezTo>
                  <a:lnTo>
                    <a:pt x="1344" y="0"/>
                  </a:lnTo>
                  <a:cubicBezTo>
                    <a:pt x="1362" y="246"/>
                    <a:pt x="1397" y="475"/>
                    <a:pt x="1424" y="730"/>
                  </a:cubicBezTo>
                  <a:cubicBezTo>
                    <a:pt x="1327" y="492"/>
                    <a:pt x="1265" y="255"/>
                    <a:pt x="1239" y="0"/>
                  </a:cubicBezTo>
                  <a:lnTo>
                    <a:pt x="545" y="0"/>
                  </a:lnTo>
                  <a:cubicBezTo>
                    <a:pt x="580" y="97"/>
                    <a:pt x="633" y="185"/>
                    <a:pt x="686" y="264"/>
                  </a:cubicBezTo>
                  <a:cubicBezTo>
                    <a:pt x="774" y="405"/>
                    <a:pt x="870" y="536"/>
                    <a:pt x="976" y="659"/>
                  </a:cubicBezTo>
                  <a:cubicBezTo>
                    <a:pt x="976" y="659"/>
                    <a:pt x="976" y="662"/>
                    <a:pt x="977" y="664"/>
                  </a:cubicBezTo>
                  <a:lnTo>
                    <a:pt x="977" y="664"/>
                  </a:lnTo>
                  <a:cubicBezTo>
                    <a:pt x="717" y="523"/>
                    <a:pt x="509" y="279"/>
                    <a:pt x="413" y="0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1727725" y="4829625"/>
              <a:ext cx="139450" cy="18350"/>
            </a:xfrm>
            <a:custGeom>
              <a:rect b="b" l="l" r="r" t="t"/>
              <a:pathLst>
                <a:path extrusionOk="0" h="734" w="5578">
                  <a:moveTo>
                    <a:pt x="3920" y="0"/>
                  </a:moveTo>
                  <a:cubicBezTo>
                    <a:pt x="3407" y="0"/>
                    <a:pt x="2898" y="176"/>
                    <a:pt x="2504" y="497"/>
                  </a:cubicBezTo>
                  <a:cubicBezTo>
                    <a:pt x="2422" y="563"/>
                    <a:pt x="2322" y="636"/>
                    <a:pt x="2224" y="636"/>
                  </a:cubicBezTo>
                  <a:cubicBezTo>
                    <a:pt x="2206" y="636"/>
                    <a:pt x="2188" y="634"/>
                    <a:pt x="2170" y="628"/>
                  </a:cubicBezTo>
                  <a:cubicBezTo>
                    <a:pt x="2117" y="602"/>
                    <a:pt x="2073" y="558"/>
                    <a:pt x="2029" y="514"/>
                  </a:cubicBezTo>
                  <a:cubicBezTo>
                    <a:pt x="1789" y="266"/>
                    <a:pt x="1438" y="120"/>
                    <a:pt x="1087" y="120"/>
                  </a:cubicBezTo>
                  <a:cubicBezTo>
                    <a:pt x="1041" y="120"/>
                    <a:pt x="995" y="123"/>
                    <a:pt x="949" y="128"/>
                  </a:cubicBezTo>
                  <a:cubicBezTo>
                    <a:pt x="563" y="180"/>
                    <a:pt x="211" y="409"/>
                    <a:pt x="0" y="734"/>
                  </a:cubicBezTo>
                  <a:lnTo>
                    <a:pt x="5578" y="734"/>
                  </a:lnTo>
                  <a:cubicBezTo>
                    <a:pt x="5227" y="356"/>
                    <a:pt x="4744" y="101"/>
                    <a:pt x="4234" y="22"/>
                  </a:cubicBezTo>
                  <a:cubicBezTo>
                    <a:pt x="4130" y="7"/>
                    <a:pt x="4025" y="0"/>
                    <a:pt x="39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1690825" y="4605750"/>
              <a:ext cx="90275" cy="33850"/>
            </a:xfrm>
            <a:custGeom>
              <a:rect b="b" l="l" r="r" t="t"/>
              <a:pathLst>
                <a:path extrusionOk="0" h="1354" w="3611">
                  <a:moveTo>
                    <a:pt x="1" y="1"/>
                  </a:moveTo>
                  <a:cubicBezTo>
                    <a:pt x="27" y="387"/>
                    <a:pt x="238" y="756"/>
                    <a:pt x="545" y="993"/>
                  </a:cubicBezTo>
                  <a:cubicBezTo>
                    <a:pt x="873" y="1243"/>
                    <a:pt x="1299" y="1353"/>
                    <a:pt x="1721" y="1353"/>
                  </a:cubicBezTo>
                  <a:cubicBezTo>
                    <a:pt x="1819" y="1353"/>
                    <a:pt x="1916" y="1347"/>
                    <a:pt x="2012" y="1336"/>
                  </a:cubicBezTo>
                  <a:cubicBezTo>
                    <a:pt x="2451" y="1274"/>
                    <a:pt x="2917" y="1090"/>
                    <a:pt x="3216" y="773"/>
                  </a:cubicBezTo>
                  <a:cubicBezTo>
                    <a:pt x="3418" y="563"/>
                    <a:pt x="3549" y="290"/>
                    <a:pt x="3611" y="1"/>
                  </a:cubicBezTo>
                  <a:lnTo>
                    <a:pt x="3224" y="1"/>
                  </a:lnTo>
                  <a:cubicBezTo>
                    <a:pt x="3189" y="123"/>
                    <a:pt x="3137" y="238"/>
                    <a:pt x="3066" y="334"/>
                  </a:cubicBezTo>
                  <a:cubicBezTo>
                    <a:pt x="2961" y="492"/>
                    <a:pt x="2838" y="624"/>
                    <a:pt x="2689" y="738"/>
                  </a:cubicBezTo>
                  <a:cubicBezTo>
                    <a:pt x="2891" y="536"/>
                    <a:pt x="3031" y="282"/>
                    <a:pt x="3093" y="1"/>
                  </a:cubicBezTo>
                  <a:lnTo>
                    <a:pt x="2601" y="1"/>
                  </a:lnTo>
                  <a:cubicBezTo>
                    <a:pt x="2592" y="123"/>
                    <a:pt x="2574" y="238"/>
                    <a:pt x="2539" y="343"/>
                  </a:cubicBezTo>
                  <a:cubicBezTo>
                    <a:pt x="2487" y="528"/>
                    <a:pt x="2451" y="633"/>
                    <a:pt x="2284" y="721"/>
                  </a:cubicBezTo>
                  <a:cubicBezTo>
                    <a:pt x="2390" y="598"/>
                    <a:pt x="2443" y="431"/>
                    <a:pt x="2460" y="273"/>
                  </a:cubicBezTo>
                  <a:cubicBezTo>
                    <a:pt x="2469" y="185"/>
                    <a:pt x="2478" y="97"/>
                    <a:pt x="2469" y="1"/>
                  </a:cubicBezTo>
                  <a:lnTo>
                    <a:pt x="2030" y="1"/>
                  </a:lnTo>
                  <a:cubicBezTo>
                    <a:pt x="2030" y="97"/>
                    <a:pt x="2030" y="203"/>
                    <a:pt x="2012" y="299"/>
                  </a:cubicBezTo>
                  <a:cubicBezTo>
                    <a:pt x="1986" y="431"/>
                    <a:pt x="1933" y="642"/>
                    <a:pt x="1837" y="730"/>
                  </a:cubicBezTo>
                  <a:cubicBezTo>
                    <a:pt x="1880" y="492"/>
                    <a:pt x="1889" y="246"/>
                    <a:pt x="1872" y="1"/>
                  </a:cubicBezTo>
                  <a:lnTo>
                    <a:pt x="1345" y="1"/>
                  </a:lnTo>
                  <a:cubicBezTo>
                    <a:pt x="1353" y="246"/>
                    <a:pt x="1397" y="475"/>
                    <a:pt x="1424" y="730"/>
                  </a:cubicBezTo>
                  <a:cubicBezTo>
                    <a:pt x="1327" y="501"/>
                    <a:pt x="1266" y="255"/>
                    <a:pt x="1239" y="1"/>
                  </a:cubicBezTo>
                  <a:lnTo>
                    <a:pt x="545" y="1"/>
                  </a:lnTo>
                  <a:cubicBezTo>
                    <a:pt x="580" y="97"/>
                    <a:pt x="633" y="185"/>
                    <a:pt x="686" y="273"/>
                  </a:cubicBezTo>
                  <a:cubicBezTo>
                    <a:pt x="774" y="405"/>
                    <a:pt x="870" y="536"/>
                    <a:pt x="976" y="659"/>
                  </a:cubicBezTo>
                  <a:cubicBezTo>
                    <a:pt x="976" y="659"/>
                    <a:pt x="976" y="662"/>
                    <a:pt x="977" y="664"/>
                  </a:cubicBezTo>
                  <a:lnTo>
                    <a:pt x="977" y="664"/>
                  </a:lnTo>
                  <a:cubicBezTo>
                    <a:pt x="717" y="523"/>
                    <a:pt x="509" y="279"/>
                    <a:pt x="405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1798650" y="4732675"/>
              <a:ext cx="90275" cy="33725"/>
            </a:xfrm>
            <a:custGeom>
              <a:rect b="b" l="l" r="r" t="t"/>
              <a:pathLst>
                <a:path extrusionOk="0" h="1349" w="3611">
                  <a:moveTo>
                    <a:pt x="1" y="0"/>
                  </a:moveTo>
                  <a:cubicBezTo>
                    <a:pt x="27" y="378"/>
                    <a:pt x="238" y="747"/>
                    <a:pt x="545" y="984"/>
                  </a:cubicBezTo>
                  <a:cubicBezTo>
                    <a:pt x="867" y="1236"/>
                    <a:pt x="1283" y="1348"/>
                    <a:pt x="1696" y="1348"/>
                  </a:cubicBezTo>
                  <a:cubicBezTo>
                    <a:pt x="1802" y="1348"/>
                    <a:pt x="1908" y="1341"/>
                    <a:pt x="2012" y="1327"/>
                  </a:cubicBezTo>
                  <a:cubicBezTo>
                    <a:pt x="2451" y="1274"/>
                    <a:pt x="2917" y="1090"/>
                    <a:pt x="3215" y="765"/>
                  </a:cubicBezTo>
                  <a:cubicBezTo>
                    <a:pt x="3417" y="554"/>
                    <a:pt x="3549" y="282"/>
                    <a:pt x="3611" y="0"/>
                  </a:cubicBezTo>
                  <a:lnTo>
                    <a:pt x="3224" y="0"/>
                  </a:lnTo>
                  <a:cubicBezTo>
                    <a:pt x="3189" y="115"/>
                    <a:pt x="3145" y="229"/>
                    <a:pt x="3075" y="325"/>
                  </a:cubicBezTo>
                  <a:cubicBezTo>
                    <a:pt x="2961" y="484"/>
                    <a:pt x="2846" y="624"/>
                    <a:pt x="2688" y="738"/>
                  </a:cubicBezTo>
                  <a:cubicBezTo>
                    <a:pt x="2890" y="536"/>
                    <a:pt x="3031" y="273"/>
                    <a:pt x="3101" y="0"/>
                  </a:cubicBezTo>
                  <a:lnTo>
                    <a:pt x="2600" y="0"/>
                  </a:lnTo>
                  <a:cubicBezTo>
                    <a:pt x="2592" y="115"/>
                    <a:pt x="2574" y="229"/>
                    <a:pt x="2548" y="343"/>
                  </a:cubicBezTo>
                  <a:cubicBezTo>
                    <a:pt x="2486" y="519"/>
                    <a:pt x="2460" y="624"/>
                    <a:pt x="2293" y="712"/>
                  </a:cubicBezTo>
                  <a:cubicBezTo>
                    <a:pt x="2390" y="589"/>
                    <a:pt x="2442" y="422"/>
                    <a:pt x="2460" y="264"/>
                  </a:cubicBezTo>
                  <a:cubicBezTo>
                    <a:pt x="2477" y="176"/>
                    <a:pt x="2477" y="88"/>
                    <a:pt x="2477" y="0"/>
                  </a:cubicBezTo>
                  <a:lnTo>
                    <a:pt x="2030" y="0"/>
                  </a:lnTo>
                  <a:cubicBezTo>
                    <a:pt x="2030" y="97"/>
                    <a:pt x="2030" y="194"/>
                    <a:pt x="2012" y="290"/>
                  </a:cubicBezTo>
                  <a:cubicBezTo>
                    <a:pt x="1986" y="422"/>
                    <a:pt x="1942" y="633"/>
                    <a:pt x="1836" y="721"/>
                  </a:cubicBezTo>
                  <a:cubicBezTo>
                    <a:pt x="1880" y="484"/>
                    <a:pt x="1898" y="238"/>
                    <a:pt x="1871" y="0"/>
                  </a:cubicBezTo>
                  <a:lnTo>
                    <a:pt x="1344" y="0"/>
                  </a:lnTo>
                  <a:cubicBezTo>
                    <a:pt x="1362" y="238"/>
                    <a:pt x="1397" y="466"/>
                    <a:pt x="1423" y="721"/>
                  </a:cubicBezTo>
                  <a:cubicBezTo>
                    <a:pt x="1327" y="492"/>
                    <a:pt x="1265" y="246"/>
                    <a:pt x="1239" y="0"/>
                  </a:cubicBezTo>
                  <a:lnTo>
                    <a:pt x="545" y="0"/>
                  </a:lnTo>
                  <a:cubicBezTo>
                    <a:pt x="580" y="88"/>
                    <a:pt x="633" y="176"/>
                    <a:pt x="686" y="264"/>
                  </a:cubicBezTo>
                  <a:cubicBezTo>
                    <a:pt x="772" y="393"/>
                    <a:pt x="866" y="522"/>
                    <a:pt x="969" y="651"/>
                  </a:cubicBezTo>
                  <a:lnTo>
                    <a:pt x="969" y="651"/>
                  </a:lnTo>
                  <a:cubicBezTo>
                    <a:pt x="712" y="509"/>
                    <a:pt x="508" y="276"/>
                    <a:pt x="413" y="0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1695000" y="4684800"/>
              <a:ext cx="475" cy="1125"/>
            </a:xfrm>
            <a:custGeom>
              <a:rect b="b" l="l" r="r" t="t"/>
              <a:pathLst>
                <a:path extrusionOk="0" h="45" w="19">
                  <a:moveTo>
                    <a:pt x="1" y="1"/>
                  </a:moveTo>
                  <a:cubicBezTo>
                    <a:pt x="1" y="18"/>
                    <a:pt x="9" y="27"/>
                    <a:pt x="18" y="45"/>
                  </a:cubicBezTo>
                  <a:cubicBezTo>
                    <a:pt x="18" y="27"/>
                    <a:pt x="18" y="18"/>
                    <a:pt x="18" y="9"/>
                  </a:cubicBezTo>
                  <a:cubicBezTo>
                    <a:pt x="9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1897250" y="4483675"/>
              <a:ext cx="255400" cy="444450"/>
            </a:xfrm>
            <a:custGeom>
              <a:rect b="b" l="l" r="r" t="t"/>
              <a:pathLst>
                <a:path extrusionOk="0" h="17778" w="10216">
                  <a:moveTo>
                    <a:pt x="5849" y="1"/>
                  </a:moveTo>
                  <a:cubicBezTo>
                    <a:pt x="5643" y="1"/>
                    <a:pt x="5442" y="129"/>
                    <a:pt x="5288" y="298"/>
                  </a:cubicBezTo>
                  <a:cubicBezTo>
                    <a:pt x="5209" y="386"/>
                    <a:pt x="5139" y="474"/>
                    <a:pt x="5077" y="580"/>
                  </a:cubicBezTo>
                  <a:cubicBezTo>
                    <a:pt x="4822" y="1001"/>
                    <a:pt x="4726" y="1519"/>
                    <a:pt x="4691" y="2046"/>
                  </a:cubicBezTo>
                  <a:lnTo>
                    <a:pt x="4691" y="2055"/>
                  </a:lnTo>
                  <a:cubicBezTo>
                    <a:pt x="4673" y="2292"/>
                    <a:pt x="4664" y="2530"/>
                    <a:pt x="4656" y="2758"/>
                  </a:cubicBezTo>
                  <a:cubicBezTo>
                    <a:pt x="4647" y="3408"/>
                    <a:pt x="4638" y="4067"/>
                    <a:pt x="4620" y="4717"/>
                  </a:cubicBezTo>
                  <a:cubicBezTo>
                    <a:pt x="4620" y="4743"/>
                    <a:pt x="4620" y="4769"/>
                    <a:pt x="4620" y="4804"/>
                  </a:cubicBezTo>
                  <a:cubicBezTo>
                    <a:pt x="4620" y="4998"/>
                    <a:pt x="4612" y="5182"/>
                    <a:pt x="4612" y="5375"/>
                  </a:cubicBezTo>
                  <a:lnTo>
                    <a:pt x="4612" y="5384"/>
                  </a:lnTo>
                  <a:cubicBezTo>
                    <a:pt x="4585" y="6605"/>
                    <a:pt x="4568" y="7817"/>
                    <a:pt x="4541" y="9038"/>
                  </a:cubicBezTo>
                  <a:lnTo>
                    <a:pt x="4541" y="9047"/>
                  </a:lnTo>
                  <a:cubicBezTo>
                    <a:pt x="4541" y="9205"/>
                    <a:pt x="4533" y="9363"/>
                    <a:pt x="4533" y="9530"/>
                  </a:cubicBezTo>
                  <a:lnTo>
                    <a:pt x="4533" y="9539"/>
                  </a:lnTo>
                  <a:cubicBezTo>
                    <a:pt x="4524" y="10277"/>
                    <a:pt x="4506" y="11023"/>
                    <a:pt x="4489" y="11770"/>
                  </a:cubicBezTo>
                  <a:cubicBezTo>
                    <a:pt x="4489" y="12156"/>
                    <a:pt x="4480" y="12534"/>
                    <a:pt x="4471" y="12921"/>
                  </a:cubicBezTo>
                  <a:cubicBezTo>
                    <a:pt x="4462" y="12921"/>
                    <a:pt x="4454" y="12921"/>
                    <a:pt x="4436" y="12929"/>
                  </a:cubicBezTo>
                  <a:cubicBezTo>
                    <a:pt x="4225" y="12991"/>
                    <a:pt x="4006" y="13043"/>
                    <a:pt x="3786" y="13043"/>
                  </a:cubicBezTo>
                  <a:cubicBezTo>
                    <a:pt x="3725" y="13052"/>
                    <a:pt x="3672" y="13052"/>
                    <a:pt x="3619" y="13052"/>
                  </a:cubicBezTo>
                  <a:cubicBezTo>
                    <a:pt x="3268" y="13035"/>
                    <a:pt x="2934" y="12912"/>
                    <a:pt x="2662" y="12631"/>
                  </a:cubicBezTo>
                  <a:cubicBezTo>
                    <a:pt x="2064" y="11998"/>
                    <a:pt x="2064" y="10944"/>
                    <a:pt x="1511" y="10303"/>
                  </a:cubicBezTo>
                  <a:cubicBezTo>
                    <a:pt x="1494" y="10277"/>
                    <a:pt x="1476" y="10250"/>
                    <a:pt x="1450" y="10233"/>
                  </a:cubicBezTo>
                  <a:cubicBezTo>
                    <a:pt x="1414" y="10189"/>
                    <a:pt x="1362" y="10145"/>
                    <a:pt x="1318" y="10110"/>
                  </a:cubicBezTo>
                  <a:cubicBezTo>
                    <a:pt x="1256" y="10057"/>
                    <a:pt x="1186" y="10013"/>
                    <a:pt x="1107" y="10013"/>
                  </a:cubicBezTo>
                  <a:cubicBezTo>
                    <a:pt x="1019" y="10013"/>
                    <a:pt x="949" y="10057"/>
                    <a:pt x="879" y="10110"/>
                  </a:cubicBezTo>
                  <a:cubicBezTo>
                    <a:pt x="870" y="10110"/>
                    <a:pt x="870" y="10119"/>
                    <a:pt x="861" y="10127"/>
                  </a:cubicBezTo>
                  <a:cubicBezTo>
                    <a:pt x="835" y="10145"/>
                    <a:pt x="800" y="10171"/>
                    <a:pt x="773" y="10198"/>
                  </a:cubicBezTo>
                  <a:cubicBezTo>
                    <a:pt x="606" y="10356"/>
                    <a:pt x="483" y="10549"/>
                    <a:pt x="396" y="10760"/>
                  </a:cubicBezTo>
                  <a:cubicBezTo>
                    <a:pt x="360" y="10839"/>
                    <a:pt x="325" y="10909"/>
                    <a:pt x="308" y="10988"/>
                  </a:cubicBezTo>
                  <a:cubicBezTo>
                    <a:pt x="299" y="11014"/>
                    <a:pt x="290" y="11041"/>
                    <a:pt x="281" y="11076"/>
                  </a:cubicBezTo>
                  <a:cubicBezTo>
                    <a:pt x="0" y="12042"/>
                    <a:pt x="264" y="13140"/>
                    <a:pt x="905" y="13931"/>
                  </a:cubicBezTo>
                  <a:cubicBezTo>
                    <a:pt x="1537" y="14695"/>
                    <a:pt x="2495" y="15160"/>
                    <a:pt x="3487" y="15266"/>
                  </a:cubicBezTo>
                  <a:cubicBezTo>
                    <a:pt x="3505" y="15266"/>
                    <a:pt x="3523" y="15266"/>
                    <a:pt x="3540" y="15275"/>
                  </a:cubicBezTo>
                  <a:lnTo>
                    <a:pt x="3602" y="15275"/>
                  </a:lnTo>
                  <a:cubicBezTo>
                    <a:pt x="3654" y="15283"/>
                    <a:pt x="3716" y="15283"/>
                    <a:pt x="3760" y="15283"/>
                  </a:cubicBezTo>
                  <a:lnTo>
                    <a:pt x="3848" y="15283"/>
                  </a:lnTo>
                  <a:cubicBezTo>
                    <a:pt x="4050" y="15283"/>
                    <a:pt x="4243" y="15248"/>
                    <a:pt x="4427" y="15169"/>
                  </a:cubicBezTo>
                  <a:lnTo>
                    <a:pt x="4427" y="15169"/>
                  </a:lnTo>
                  <a:cubicBezTo>
                    <a:pt x="4427" y="15380"/>
                    <a:pt x="4418" y="15582"/>
                    <a:pt x="4418" y="15793"/>
                  </a:cubicBezTo>
                  <a:cubicBezTo>
                    <a:pt x="4410" y="16443"/>
                    <a:pt x="4366" y="17110"/>
                    <a:pt x="4348" y="17778"/>
                  </a:cubicBezTo>
                  <a:lnTo>
                    <a:pt x="6843" y="17778"/>
                  </a:lnTo>
                  <a:cubicBezTo>
                    <a:pt x="6851" y="16636"/>
                    <a:pt x="6895" y="15494"/>
                    <a:pt x="6948" y="14352"/>
                  </a:cubicBezTo>
                  <a:cubicBezTo>
                    <a:pt x="7045" y="14387"/>
                    <a:pt x="7133" y="14405"/>
                    <a:pt x="7220" y="14414"/>
                  </a:cubicBezTo>
                  <a:lnTo>
                    <a:pt x="7299" y="14414"/>
                  </a:lnTo>
                  <a:cubicBezTo>
                    <a:pt x="7343" y="14417"/>
                    <a:pt x="7387" y="14419"/>
                    <a:pt x="7430" y="14419"/>
                  </a:cubicBezTo>
                  <a:cubicBezTo>
                    <a:pt x="7492" y="14419"/>
                    <a:pt x="7554" y="14415"/>
                    <a:pt x="7616" y="14405"/>
                  </a:cubicBezTo>
                  <a:cubicBezTo>
                    <a:pt x="7642" y="14396"/>
                    <a:pt x="7668" y="14396"/>
                    <a:pt x="7686" y="14387"/>
                  </a:cubicBezTo>
                  <a:lnTo>
                    <a:pt x="7695" y="14387"/>
                  </a:lnTo>
                  <a:cubicBezTo>
                    <a:pt x="8108" y="14308"/>
                    <a:pt x="8494" y="14080"/>
                    <a:pt x="8775" y="13773"/>
                  </a:cubicBezTo>
                  <a:cubicBezTo>
                    <a:pt x="8793" y="13755"/>
                    <a:pt x="8810" y="13737"/>
                    <a:pt x="8828" y="13720"/>
                  </a:cubicBezTo>
                  <a:cubicBezTo>
                    <a:pt x="8863" y="13685"/>
                    <a:pt x="8889" y="13650"/>
                    <a:pt x="8916" y="13614"/>
                  </a:cubicBezTo>
                  <a:cubicBezTo>
                    <a:pt x="9311" y="13096"/>
                    <a:pt x="9478" y="12464"/>
                    <a:pt x="9618" y="11840"/>
                  </a:cubicBezTo>
                  <a:cubicBezTo>
                    <a:pt x="9636" y="11744"/>
                    <a:pt x="9662" y="11638"/>
                    <a:pt x="9689" y="11533"/>
                  </a:cubicBezTo>
                  <a:cubicBezTo>
                    <a:pt x="9706" y="11454"/>
                    <a:pt x="9715" y="11383"/>
                    <a:pt x="9733" y="11304"/>
                  </a:cubicBezTo>
                  <a:cubicBezTo>
                    <a:pt x="10014" y="9952"/>
                    <a:pt x="10207" y="8573"/>
                    <a:pt x="10216" y="7202"/>
                  </a:cubicBezTo>
                  <a:lnTo>
                    <a:pt x="10216" y="7194"/>
                  </a:lnTo>
                  <a:cubicBezTo>
                    <a:pt x="10216" y="7150"/>
                    <a:pt x="10216" y="7097"/>
                    <a:pt x="10216" y="7044"/>
                  </a:cubicBezTo>
                  <a:cubicBezTo>
                    <a:pt x="10216" y="6781"/>
                    <a:pt x="10207" y="6526"/>
                    <a:pt x="10198" y="6263"/>
                  </a:cubicBezTo>
                  <a:cubicBezTo>
                    <a:pt x="10189" y="6210"/>
                    <a:pt x="10189" y="6157"/>
                    <a:pt x="10180" y="6113"/>
                  </a:cubicBezTo>
                  <a:cubicBezTo>
                    <a:pt x="10180" y="6069"/>
                    <a:pt x="10172" y="6034"/>
                    <a:pt x="10172" y="5999"/>
                  </a:cubicBezTo>
                  <a:cubicBezTo>
                    <a:pt x="10145" y="5859"/>
                    <a:pt x="10093" y="5727"/>
                    <a:pt x="10005" y="5630"/>
                  </a:cubicBezTo>
                  <a:cubicBezTo>
                    <a:pt x="9935" y="5551"/>
                    <a:pt x="9847" y="5498"/>
                    <a:pt x="9750" y="5463"/>
                  </a:cubicBezTo>
                  <a:cubicBezTo>
                    <a:pt x="9724" y="5463"/>
                    <a:pt x="9697" y="5454"/>
                    <a:pt x="9671" y="5446"/>
                  </a:cubicBezTo>
                  <a:cubicBezTo>
                    <a:pt x="9614" y="5433"/>
                    <a:pt x="9555" y="5427"/>
                    <a:pt x="9495" y="5427"/>
                  </a:cubicBezTo>
                  <a:cubicBezTo>
                    <a:pt x="9344" y="5427"/>
                    <a:pt x="9191" y="5467"/>
                    <a:pt x="9065" y="5542"/>
                  </a:cubicBezTo>
                  <a:cubicBezTo>
                    <a:pt x="8766" y="5700"/>
                    <a:pt x="8582" y="5990"/>
                    <a:pt x="8450" y="6289"/>
                  </a:cubicBezTo>
                  <a:cubicBezTo>
                    <a:pt x="8424" y="6342"/>
                    <a:pt x="8397" y="6403"/>
                    <a:pt x="8371" y="6456"/>
                  </a:cubicBezTo>
                  <a:cubicBezTo>
                    <a:pt x="8336" y="6552"/>
                    <a:pt x="8301" y="6640"/>
                    <a:pt x="8274" y="6737"/>
                  </a:cubicBezTo>
                  <a:cubicBezTo>
                    <a:pt x="7853" y="8037"/>
                    <a:pt x="8020" y="9477"/>
                    <a:pt x="7572" y="10786"/>
                  </a:cubicBezTo>
                  <a:cubicBezTo>
                    <a:pt x="7484" y="11050"/>
                    <a:pt x="7361" y="11313"/>
                    <a:pt x="7133" y="11506"/>
                  </a:cubicBezTo>
                  <a:cubicBezTo>
                    <a:pt x="7124" y="11515"/>
                    <a:pt x="7115" y="11515"/>
                    <a:pt x="7097" y="11524"/>
                  </a:cubicBezTo>
                  <a:cubicBezTo>
                    <a:pt x="7115" y="11278"/>
                    <a:pt x="7124" y="11032"/>
                    <a:pt x="7141" y="10777"/>
                  </a:cubicBezTo>
                  <a:cubicBezTo>
                    <a:pt x="7150" y="10646"/>
                    <a:pt x="7150" y="10505"/>
                    <a:pt x="7159" y="10364"/>
                  </a:cubicBezTo>
                  <a:cubicBezTo>
                    <a:pt x="7159" y="10364"/>
                    <a:pt x="7159" y="10364"/>
                    <a:pt x="7159" y="10356"/>
                  </a:cubicBezTo>
                  <a:cubicBezTo>
                    <a:pt x="7256" y="8485"/>
                    <a:pt x="7326" y="6614"/>
                    <a:pt x="7282" y="4743"/>
                  </a:cubicBezTo>
                  <a:cubicBezTo>
                    <a:pt x="7273" y="4172"/>
                    <a:pt x="7256" y="3610"/>
                    <a:pt x="7220" y="3048"/>
                  </a:cubicBezTo>
                  <a:cubicBezTo>
                    <a:pt x="7194" y="2477"/>
                    <a:pt x="7133" y="1880"/>
                    <a:pt x="6966" y="1344"/>
                  </a:cubicBezTo>
                  <a:cubicBezTo>
                    <a:pt x="6957" y="1309"/>
                    <a:pt x="6939" y="1282"/>
                    <a:pt x="6931" y="1247"/>
                  </a:cubicBezTo>
                  <a:cubicBezTo>
                    <a:pt x="6878" y="1098"/>
                    <a:pt x="6816" y="948"/>
                    <a:pt x="6746" y="808"/>
                  </a:cubicBezTo>
                  <a:cubicBezTo>
                    <a:pt x="6729" y="782"/>
                    <a:pt x="6720" y="755"/>
                    <a:pt x="6702" y="729"/>
                  </a:cubicBezTo>
                  <a:cubicBezTo>
                    <a:pt x="6597" y="544"/>
                    <a:pt x="6465" y="369"/>
                    <a:pt x="6316" y="228"/>
                  </a:cubicBezTo>
                  <a:cubicBezTo>
                    <a:pt x="6219" y="140"/>
                    <a:pt x="6122" y="61"/>
                    <a:pt x="6008" y="26"/>
                  </a:cubicBezTo>
                  <a:cubicBezTo>
                    <a:pt x="5982" y="17"/>
                    <a:pt x="5964" y="9"/>
                    <a:pt x="5938" y="9"/>
                  </a:cubicBezTo>
                  <a:cubicBezTo>
                    <a:pt x="5908" y="3"/>
                    <a:pt x="5879" y="1"/>
                    <a:pt x="5849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1904500" y="4752650"/>
              <a:ext cx="82800" cy="112900"/>
            </a:xfrm>
            <a:custGeom>
              <a:rect b="b" l="l" r="r" t="t"/>
              <a:pathLst>
                <a:path extrusionOk="0" h="4516" w="3312">
                  <a:moveTo>
                    <a:pt x="106" y="1"/>
                  </a:moveTo>
                  <a:cubicBezTo>
                    <a:pt x="70" y="80"/>
                    <a:pt x="35" y="150"/>
                    <a:pt x="18" y="229"/>
                  </a:cubicBezTo>
                  <a:cubicBezTo>
                    <a:pt x="0" y="572"/>
                    <a:pt x="27" y="923"/>
                    <a:pt x="106" y="1266"/>
                  </a:cubicBezTo>
                  <a:cubicBezTo>
                    <a:pt x="334" y="2293"/>
                    <a:pt x="1098" y="3242"/>
                    <a:pt x="2196" y="3883"/>
                  </a:cubicBezTo>
                  <a:cubicBezTo>
                    <a:pt x="2275" y="3927"/>
                    <a:pt x="2363" y="3980"/>
                    <a:pt x="2451" y="4024"/>
                  </a:cubicBezTo>
                  <a:cubicBezTo>
                    <a:pt x="2714" y="4173"/>
                    <a:pt x="2978" y="4313"/>
                    <a:pt x="3197" y="4507"/>
                  </a:cubicBezTo>
                  <a:cubicBezTo>
                    <a:pt x="3215" y="4507"/>
                    <a:pt x="3233" y="4507"/>
                    <a:pt x="3250" y="4516"/>
                  </a:cubicBezTo>
                  <a:lnTo>
                    <a:pt x="3312" y="4516"/>
                  </a:lnTo>
                  <a:cubicBezTo>
                    <a:pt x="3083" y="4287"/>
                    <a:pt x="2776" y="4129"/>
                    <a:pt x="2486" y="3962"/>
                  </a:cubicBezTo>
                  <a:cubicBezTo>
                    <a:pt x="2398" y="3918"/>
                    <a:pt x="2319" y="3866"/>
                    <a:pt x="2231" y="3822"/>
                  </a:cubicBezTo>
                  <a:cubicBezTo>
                    <a:pt x="1151" y="3189"/>
                    <a:pt x="404" y="2258"/>
                    <a:pt x="176" y="1248"/>
                  </a:cubicBezTo>
                  <a:cubicBezTo>
                    <a:pt x="79" y="835"/>
                    <a:pt x="70" y="414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1913725" y="4736850"/>
              <a:ext cx="79725" cy="128925"/>
            </a:xfrm>
            <a:custGeom>
              <a:rect b="b" l="l" r="r" t="t"/>
              <a:pathLst>
                <a:path extrusionOk="0" h="5157" w="3189">
                  <a:moveTo>
                    <a:pt x="202" y="0"/>
                  </a:moveTo>
                  <a:lnTo>
                    <a:pt x="202" y="0"/>
                  </a:lnTo>
                  <a:cubicBezTo>
                    <a:pt x="176" y="18"/>
                    <a:pt x="141" y="44"/>
                    <a:pt x="114" y="71"/>
                  </a:cubicBezTo>
                  <a:cubicBezTo>
                    <a:pt x="44" y="448"/>
                    <a:pt x="0" y="835"/>
                    <a:pt x="9" y="1230"/>
                  </a:cubicBezTo>
                  <a:cubicBezTo>
                    <a:pt x="44" y="2214"/>
                    <a:pt x="422" y="3092"/>
                    <a:pt x="1054" y="3628"/>
                  </a:cubicBezTo>
                  <a:cubicBezTo>
                    <a:pt x="1309" y="3839"/>
                    <a:pt x="1607" y="4006"/>
                    <a:pt x="1897" y="4173"/>
                  </a:cubicBezTo>
                  <a:cubicBezTo>
                    <a:pt x="2345" y="4418"/>
                    <a:pt x="2767" y="4656"/>
                    <a:pt x="3039" y="5051"/>
                  </a:cubicBezTo>
                  <a:cubicBezTo>
                    <a:pt x="3066" y="5086"/>
                    <a:pt x="3083" y="5121"/>
                    <a:pt x="3101" y="5156"/>
                  </a:cubicBezTo>
                  <a:lnTo>
                    <a:pt x="3189" y="5156"/>
                  </a:lnTo>
                  <a:cubicBezTo>
                    <a:pt x="3162" y="5104"/>
                    <a:pt x="3136" y="5060"/>
                    <a:pt x="3101" y="5016"/>
                  </a:cubicBezTo>
                  <a:cubicBezTo>
                    <a:pt x="2811" y="4603"/>
                    <a:pt x="2363" y="4348"/>
                    <a:pt x="1932" y="4111"/>
                  </a:cubicBezTo>
                  <a:cubicBezTo>
                    <a:pt x="1643" y="3944"/>
                    <a:pt x="1353" y="3786"/>
                    <a:pt x="1107" y="3575"/>
                  </a:cubicBezTo>
                  <a:cubicBezTo>
                    <a:pt x="483" y="3048"/>
                    <a:pt x="114" y="2196"/>
                    <a:pt x="88" y="1230"/>
                  </a:cubicBezTo>
                  <a:cubicBezTo>
                    <a:pt x="70" y="808"/>
                    <a:pt x="123" y="396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1"/>
            <p:cNvSpPr/>
            <p:nvPr/>
          </p:nvSpPr>
          <p:spPr>
            <a:xfrm>
              <a:off x="1931950" y="4739475"/>
              <a:ext cx="59975" cy="74475"/>
            </a:xfrm>
            <a:custGeom>
              <a:rect b="b" l="l" r="r" t="t"/>
              <a:pathLst>
                <a:path extrusionOk="0" h="2979" w="2399">
                  <a:moveTo>
                    <a:pt x="62" y="1"/>
                  </a:moveTo>
                  <a:cubicBezTo>
                    <a:pt x="26" y="255"/>
                    <a:pt x="0" y="510"/>
                    <a:pt x="0" y="765"/>
                  </a:cubicBezTo>
                  <a:cubicBezTo>
                    <a:pt x="0" y="1547"/>
                    <a:pt x="281" y="2232"/>
                    <a:pt x="764" y="2627"/>
                  </a:cubicBezTo>
                  <a:cubicBezTo>
                    <a:pt x="1019" y="2847"/>
                    <a:pt x="1388" y="2978"/>
                    <a:pt x="1757" y="2978"/>
                  </a:cubicBezTo>
                  <a:cubicBezTo>
                    <a:pt x="1976" y="2978"/>
                    <a:pt x="2205" y="2926"/>
                    <a:pt x="2398" y="2811"/>
                  </a:cubicBezTo>
                  <a:lnTo>
                    <a:pt x="2398" y="2811"/>
                  </a:lnTo>
                  <a:cubicBezTo>
                    <a:pt x="2337" y="2820"/>
                    <a:pt x="2284" y="2820"/>
                    <a:pt x="2231" y="2820"/>
                  </a:cubicBezTo>
                  <a:cubicBezTo>
                    <a:pt x="2082" y="2879"/>
                    <a:pt x="1920" y="2907"/>
                    <a:pt x="1757" y="2907"/>
                  </a:cubicBezTo>
                  <a:cubicBezTo>
                    <a:pt x="1411" y="2907"/>
                    <a:pt x="1059" y="2783"/>
                    <a:pt x="808" y="2574"/>
                  </a:cubicBezTo>
                  <a:cubicBezTo>
                    <a:pt x="343" y="2188"/>
                    <a:pt x="70" y="1529"/>
                    <a:pt x="70" y="765"/>
                  </a:cubicBezTo>
                  <a:cubicBezTo>
                    <a:pt x="70" y="528"/>
                    <a:pt x="88" y="299"/>
                    <a:pt x="123" y="71"/>
                  </a:cubicBezTo>
                  <a:cubicBezTo>
                    <a:pt x="106" y="45"/>
                    <a:pt x="88" y="18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1"/>
            <p:cNvSpPr/>
            <p:nvPr/>
          </p:nvSpPr>
          <p:spPr>
            <a:xfrm>
              <a:off x="2010550" y="4709825"/>
              <a:ext cx="11675" cy="218300"/>
            </a:xfrm>
            <a:custGeom>
              <a:rect b="b" l="l" r="r" t="t"/>
              <a:pathLst>
                <a:path extrusionOk="0" h="8732" w="467">
                  <a:moveTo>
                    <a:pt x="9" y="1"/>
                  </a:moveTo>
                  <a:cubicBezTo>
                    <a:pt x="9" y="159"/>
                    <a:pt x="1" y="317"/>
                    <a:pt x="1" y="484"/>
                  </a:cubicBezTo>
                  <a:lnTo>
                    <a:pt x="1" y="493"/>
                  </a:lnTo>
                  <a:cubicBezTo>
                    <a:pt x="343" y="3233"/>
                    <a:pt x="387" y="5991"/>
                    <a:pt x="132" y="8732"/>
                  </a:cubicBezTo>
                  <a:lnTo>
                    <a:pt x="203" y="8732"/>
                  </a:lnTo>
                  <a:cubicBezTo>
                    <a:pt x="466" y="5851"/>
                    <a:pt x="405" y="2952"/>
                    <a:pt x="18" y="80"/>
                  </a:cubicBezTo>
                  <a:cubicBezTo>
                    <a:pt x="18" y="54"/>
                    <a:pt x="18" y="27"/>
                    <a:pt x="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014500" y="4498150"/>
              <a:ext cx="9700" cy="36700"/>
            </a:xfrm>
            <a:custGeom>
              <a:rect b="b" l="l" r="r" t="t"/>
              <a:pathLst>
                <a:path extrusionOk="0" h="1468" w="388">
                  <a:moveTo>
                    <a:pt x="387" y="1"/>
                  </a:moveTo>
                  <a:lnTo>
                    <a:pt x="387" y="1"/>
                  </a:lnTo>
                  <a:cubicBezTo>
                    <a:pt x="132" y="422"/>
                    <a:pt x="36" y="940"/>
                    <a:pt x="1" y="1467"/>
                  </a:cubicBezTo>
                  <a:cubicBezTo>
                    <a:pt x="80" y="984"/>
                    <a:pt x="203" y="484"/>
                    <a:pt x="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2012525" y="4603775"/>
              <a:ext cx="32300" cy="324350"/>
            </a:xfrm>
            <a:custGeom>
              <a:rect b="b" l="l" r="r" t="t"/>
              <a:pathLst>
                <a:path extrusionOk="0" h="12974" w="1292">
                  <a:moveTo>
                    <a:pt x="9" y="0"/>
                  </a:moveTo>
                  <a:cubicBezTo>
                    <a:pt x="9" y="194"/>
                    <a:pt x="1" y="378"/>
                    <a:pt x="1" y="571"/>
                  </a:cubicBezTo>
                  <a:lnTo>
                    <a:pt x="1" y="580"/>
                  </a:lnTo>
                  <a:cubicBezTo>
                    <a:pt x="106" y="1397"/>
                    <a:pt x="255" y="2205"/>
                    <a:pt x="405" y="3004"/>
                  </a:cubicBezTo>
                  <a:cubicBezTo>
                    <a:pt x="493" y="3470"/>
                    <a:pt x="580" y="3962"/>
                    <a:pt x="659" y="4436"/>
                  </a:cubicBezTo>
                  <a:cubicBezTo>
                    <a:pt x="1125" y="7229"/>
                    <a:pt x="1222" y="10128"/>
                    <a:pt x="958" y="12974"/>
                  </a:cubicBezTo>
                  <a:lnTo>
                    <a:pt x="1028" y="12974"/>
                  </a:lnTo>
                  <a:cubicBezTo>
                    <a:pt x="1292" y="10128"/>
                    <a:pt x="1195" y="7229"/>
                    <a:pt x="730" y="4427"/>
                  </a:cubicBezTo>
                  <a:cubicBezTo>
                    <a:pt x="651" y="3944"/>
                    <a:pt x="563" y="3461"/>
                    <a:pt x="475" y="2987"/>
                  </a:cubicBezTo>
                  <a:cubicBezTo>
                    <a:pt x="291" y="2012"/>
                    <a:pt x="106" y="1011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1"/>
            <p:cNvSpPr/>
            <p:nvPr/>
          </p:nvSpPr>
          <p:spPr>
            <a:xfrm>
              <a:off x="2025275" y="4483875"/>
              <a:ext cx="32950" cy="444250"/>
            </a:xfrm>
            <a:custGeom>
              <a:rect b="b" l="l" r="r" t="t"/>
              <a:pathLst>
                <a:path extrusionOk="0" h="17770" w="1318">
                  <a:moveTo>
                    <a:pt x="817" y="1"/>
                  </a:moveTo>
                  <a:cubicBezTo>
                    <a:pt x="492" y="703"/>
                    <a:pt x="272" y="1388"/>
                    <a:pt x="158" y="2065"/>
                  </a:cubicBezTo>
                  <a:cubicBezTo>
                    <a:pt x="0" y="2943"/>
                    <a:pt x="26" y="3830"/>
                    <a:pt x="123" y="4717"/>
                  </a:cubicBezTo>
                  <a:cubicBezTo>
                    <a:pt x="211" y="5490"/>
                    <a:pt x="351" y="6263"/>
                    <a:pt x="501" y="7028"/>
                  </a:cubicBezTo>
                  <a:cubicBezTo>
                    <a:pt x="580" y="7440"/>
                    <a:pt x="659" y="7871"/>
                    <a:pt x="729" y="8292"/>
                  </a:cubicBezTo>
                  <a:cubicBezTo>
                    <a:pt x="1247" y="11428"/>
                    <a:pt x="1203" y="14617"/>
                    <a:pt x="984" y="17770"/>
                  </a:cubicBezTo>
                  <a:lnTo>
                    <a:pt x="1054" y="17770"/>
                  </a:lnTo>
                  <a:cubicBezTo>
                    <a:pt x="1274" y="14617"/>
                    <a:pt x="1318" y="11419"/>
                    <a:pt x="799" y="8275"/>
                  </a:cubicBezTo>
                  <a:cubicBezTo>
                    <a:pt x="729" y="7862"/>
                    <a:pt x="650" y="7432"/>
                    <a:pt x="571" y="7019"/>
                  </a:cubicBezTo>
                  <a:cubicBezTo>
                    <a:pt x="422" y="6255"/>
                    <a:pt x="281" y="5490"/>
                    <a:pt x="193" y="4717"/>
                  </a:cubicBezTo>
                  <a:cubicBezTo>
                    <a:pt x="97" y="3830"/>
                    <a:pt x="79" y="2952"/>
                    <a:pt x="229" y="2074"/>
                  </a:cubicBezTo>
                  <a:cubicBezTo>
                    <a:pt x="343" y="1406"/>
                    <a:pt x="562" y="721"/>
                    <a:pt x="887" y="18"/>
                  </a:cubicBezTo>
                  <a:cubicBezTo>
                    <a:pt x="861" y="9"/>
                    <a:pt x="843" y="1"/>
                    <a:pt x="8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1"/>
            <p:cNvSpPr/>
            <p:nvPr/>
          </p:nvSpPr>
          <p:spPr>
            <a:xfrm>
              <a:off x="2032950" y="4501875"/>
              <a:ext cx="36050" cy="426250"/>
            </a:xfrm>
            <a:custGeom>
              <a:rect b="b" l="l" r="r" t="t"/>
              <a:pathLst>
                <a:path extrusionOk="0" h="17050" w="1442">
                  <a:moveTo>
                    <a:pt x="1274" y="1"/>
                  </a:moveTo>
                  <a:cubicBezTo>
                    <a:pt x="1204" y="133"/>
                    <a:pt x="1134" y="256"/>
                    <a:pt x="1063" y="387"/>
                  </a:cubicBezTo>
                  <a:lnTo>
                    <a:pt x="976" y="537"/>
                  </a:lnTo>
                  <a:cubicBezTo>
                    <a:pt x="369" y="1617"/>
                    <a:pt x="71" y="2522"/>
                    <a:pt x="9" y="3400"/>
                  </a:cubicBezTo>
                  <a:cubicBezTo>
                    <a:pt x="1" y="3602"/>
                    <a:pt x="1" y="3795"/>
                    <a:pt x="18" y="3997"/>
                  </a:cubicBezTo>
                  <a:cubicBezTo>
                    <a:pt x="53" y="4726"/>
                    <a:pt x="246" y="5455"/>
                    <a:pt x="422" y="6158"/>
                  </a:cubicBezTo>
                  <a:cubicBezTo>
                    <a:pt x="475" y="6378"/>
                    <a:pt x="536" y="6589"/>
                    <a:pt x="580" y="6799"/>
                  </a:cubicBezTo>
                  <a:cubicBezTo>
                    <a:pt x="1371" y="10102"/>
                    <a:pt x="1301" y="13572"/>
                    <a:pt x="1239" y="16936"/>
                  </a:cubicBezTo>
                  <a:cubicBezTo>
                    <a:pt x="1239" y="16971"/>
                    <a:pt x="1239" y="17015"/>
                    <a:pt x="1239" y="17050"/>
                  </a:cubicBezTo>
                  <a:lnTo>
                    <a:pt x="1309" y="17050"/>
                  </a:lnTo>
                  <a:cubicBezTo>
                    <a:pt x="1309" y="17015"/>
                    <a:pt x="1309" y="16971"/>
                    <a:pt x="1309" y="16936"/>
                  </a:cubicBezTo>
                  <a:cubicBezTo>
                    <a:pt x="1380" y="13572"/>
                    <a:pt x="1441" y="10093"/>
                    <a:pt x="651" y="6782"/>
                  </a:cubicBezTo>
                  <a:cubicBezTo>
                    <a:pt x="598" y="6571"/>
                    <a:pt x="545" y="6360"/>
                    <a:pt x="492" y="6141"/>
                  </a:cubicBezTo>
                  <a:cubicBezTo>
                    <a:pt x="317" y="5438"/>
                    <a:pt x="132" y="4726"/>
                    <a:pt x="88" y="3997"/>
                  </a:cubicBezTo>
                  <a:cubicBezTo>
                    <a:pt x="80" y="3804"/>
                    <a:pt x="71" y="3602"/>
                    <a:pt x="88" y="3409"/>
                  </a:cubicBezTo>
                  <a:cubicBezTo>
                    <a:pt x="141" y="2539"/>
                    <a:pt x="440" y="1643"/>
                    <a:pt x="1037" y="572"/>
                  </a:cubicBezTo>
                  <a:lnTo>
                    <a:pt x="1125" y="423"/>
                  </a:lnTo>
                  <a:cubicBezTo>
                    <a:pt x="1186" y="308"/>
                    <a:pt x="1257" y="194"/>
                    <a:pt x="1318" y="80"/>
                  </a:cubicBezTo>
                  <a:cubicBezTo>
                    <a:pt x="1301" y="54"/>
                    <a:pt x="1292" y="27"/>
                    <a:pt x="1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1"/>
            <p:cNvSpPr/>
            <p:nvPr/>
          </p:nvSpPr>
          <p:spPr>
            <a:xfrm>
              <a:off x="2047225" y="4514850"/>
              <a:ext cx="29900" cy="238275"/>
            </a:xfrm>
            <a:custGeom>
              <a:rect b="b" l="l" r="r" t="t"/>
              <a:pathLst>
                <a:path extrusionOk="0" h="9531" w="1196">
                  <a:moveTo>
                    <a:pt x="932" y="0"/>
                  </a:moveTo>
                  <a:cubicBezTo>
                    <a:pt x="650" y="571"/>
                    <a:pt x="405" y="1186"/>
                    <a:pt x="282" y="1827"/>
                  </a:cubicBezTo>
                  <a:cubicBezTo>
                    <a:pt x="0" y="3241"/>
                    <a:pt x="317" y="4673"/>
                    <a:pt x="624" y="6061"/>
                  </a:cubicBezTo>
                  <a:cubicBezTo>
                    <a:pt x="879" y="7194"/>
                    <a:pt x="1195" y="8371"/>
                    <a:pt x="1134" y="9530"/>
                  </a:cubicBezTo>
                  <a:lnTo>
                    <a:pt x="1142" y="9530"/>
                  </a:lnTo>
                  <a:cubicBezTo>
                    <a:pt x="1151" y="9399"/>
                    <a:pt x="1151" y="9258"/>
                    <a:pt x="1160" y="9117"/>
                  </a:cubicBezTo>
                  <a:cubicBezTo>
                    <a:pt x="1160" y="9117"/>
                    <a:pt x="1160" y="9117"/>
                    <a:pt x="1160" y="9109"/>
                  </a:cubicBezTo>
                  <a:cubicBezTo>
                    <a:pt x="1151" y="8081"/>
                    <a:pt x="923" y="7053"/>
                    <a:pt x="703" y="6043"/>
                  </a:cubicBezTo>
                  <a:cubicBezTo>
                    <a:pt x="396" y="4664"/>
                    <a:pt x="71" y="3232"/>
                    <a:pt x="352" y="1845"/>
                  </a:cubicBezTo>
                  <a:cubicBezTo>
                    <a:pt x="466" y="1230"/>
                    <a:pt x="703" y="650"/>
                    <a:pt x="967" y="97"/>
                  </a:cubicBezTo>
                  <a:cubicBezTo>
                    <a:pt x="958" y="62"/>
                    <a:pt x="940" y="35"/>
                    <a:pt x="9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1"/>
            <p:cNvSpPr/>
            <p:nvPr/>
          </p:nvSpPr>
          <p:spPr>
            <a:xfrm>
              <a:off x="2075125" y="4645050"/>
              <a:ext cx="31425" cy="198975"/>
            </a:xfrm>
            <a:custGeom>
              <a:rect b="b" l="l" r="r" t="t"/>
              <a:pathLst>
                <a:path extrusionOk="0" h="7959" w="1257">
                  <a:moveTo>
                    <a:pt x="1256" y="1"/>
                  </a:moveTo>
                  <a:lnTo>
                    <a:pt x="1256" y="1"/>
                  </a:lnTo>
                  <a:cubicBezTo>
                    <a:pt x="1221" y="97"/>
                    <a:pt x="1186" y="185"/>
                    <a:pt x="1159" y="282"/>
                  </a:cubicBezTo>
                  <a:cubicBezTo>
                    <a:pt x="1142" y="458"/>
                    <a:pt x="1133" y="633"/>
                    <a:pt x="1124" y="791"/>
                  </a:cubicBezTo>
                  <a:cubicBezTo>
                    <a:pt x="1116" y="1037"/>
                    <a:pt x="1116" y="1283"/>
                    <a:pt x="1107" y="1520"/>
                  </a:cubicBezTo>
                  <a:cubicBezTo>
                    <a:pt x="1098" y="2399"/>
                    <a:pt x="1089" y="3312"/>
                    <a:pt x="799" y="4147"/>
                  </a:cubicBezTo>
                  <a:cubicBezTo>
                    <a:pt x="720" y="4357"/>
                    <a:pt x="632" y="4568"/>
                    <a:pt x="545" y="4779"/>
                  </a:cubicBezTo>
                  <a:cubicBezTo>
                    <a:pt x="448" y="4990"/>
                    <a:pt x="343" y="5218"/>
                    <a:pt x="264" y="5447"/>
                  </a:cubicBezTo>
                  <a:cubicBezTo>
                    <a:pt x="0" y="6255"/>
                    <a:pt x="0" y="7124"/>
                    <a:pt x="105" y="7959"/>
                  </a:cubicBezTo>
                  <a:lnTo>
                    <a:pt x="184" y="7959"/>
                  </a:lnTo>
                  <a:cubicBezTo>
                    <a:pt x="70" y="7133"/>
                    <a:pt x="70" y="6272"/>
                    <a:pt x="334" y="5473"/>
                  </a:cubicBezTo>
                  <a:cubicBezTo>
                    <a:pt x="413" y="5245"/>
                    <a:pt x="509" y="5016"/>
                    <a:pt x="606" y="4805"/>
                  </a:cubicBezTo>
                  <a:cubicBezTo>
                    <a:pt x="703" y="4595"/>
                    <a:pt x="791" y="4384"/>
                    <a:pt x="870" y="4173"/>
                  </a:cubicBezTo>
                  <a:cubicBezTo>
                    <a:pt x="1159" y="3321"/>
                    <a:pt x="1168" y="2407"/>
                    <a:pt x="1186" y="1520"/>
                  </a:cubicBezTo>
                  <a:cubicBezTo>
                    <a:pt x="1186" y="1283"/>
                    <a:pt x="1195" y="1037"/>
                    <a:pt x="1203" y="800"/>
                  </a:cubicBezTo>
                  <a:cubicBezTo>
                    <a:pt x="1203" y="554"/>
                    <a:pt x="1221" y="291"/>
                    <a:pt x="12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1"/>
            <p:cNvSpPr/>
            <p:nvPr/>
          </p:nvSpPr>
          <p:spPr>
            <a:xfrm>
              <a:off x="2086525" y="4619800"/>
              <a:ext cx="54500" cy="224000"/>
            </a:xfrm>
            <a:custGeom>
              <a:rect b="b" l="l" r="r" t="t"/>
              <a:pathLst>
                <a:path extrusionOk="0" h="8960" w="2180">
                  <a:moveTo>
                    <a:pt x="2100" y="1"/>
                  </a:moveTo>
                  <a:cubicBezTo>
                    <a:pt x="2047" y="106"/>
                    <a:pt x="1986" y="203"/>
                    <a:pt x="1924" y="299"/>
                  </a:cubicBezTo>
                  <a:cubicBezTo>
                    <a:pt x="1837" y="449"/>
                    <a:pt x="1740" y="598"/>
                    <a:pt x="1661" y="747"/>
                  </a:cubicBezTo>
                  <a:cubicBezTo>
                    <a:pt x="1134" y="1696"/>
                    <a:pt x="835" y="2759"/>
                    <a:pt x="782" y="3830"/>
                  </a:cubicBezTo>
                  <a:cubicBezTo>
                    <a:pt x="774" y="4085"/>
                    <a:pt x="774" y="4340"/>
                    <a:pt x="774" y="4594"/>
                  </a:cubicBezTo>
                  <a:cubicBezTo>
                    <a:pt x="782" y="5139"/>
                    <a:pt x="782" y="5701"/>
                    <a:pt x="642" y="6237"/>
                  </a:cubicBezTo>
                  <a:cubicBezTo>
                    <a:pt x="580" y="6465"/>
                    <a:pt x="493" y="6694"/>
                    <a:pt x="405" y="6913"/>
                  </a:cubicBezTo>
                  <a:cubicBezTo>
                    <a:pt x="335" y="7098"/>
                    <a:pt x="264" y="7282"/>
                    <a:pt x="203" y="7467"/>
                  </a:cubicBezTo>
                  <a:cubicBezTo>
                    <a:pt x="53" y="7950"/>
                    <a:pt x="1" y="8459"/>
                    <a:pt x="45" y="8960"/>
                  </a:cubicBezTo>
                  <a:cubicBezTo>
                    <a:pt x="71" y="8951"/>
                    <a:pt x="97" y="8951"/>
                    <a:pt x="115" y="8942"/>
                  </a:cubicBezTo>
                  <a:cubicBezTo>
                    <a:pt x="80" y="8459"/>
                    <a:pt x="132" y="7959"/>
                    <a:pt x="273" y="7493"/>
                  </a:cubicBezTo>
                  <a:cubicBezTo>
                    <a:pt x="335" y="7300"/>
                    <a:pt x="405" y="7115"/>
                    <a:pt x="475" y="6940"/>
                  </a:cubicBezTo>
                  <a:cubicBezTo>
                    <a:pt x="563" y="6720"/>
                    <a:pt x="651" y="6492"/>
                    <a:pt x="712" y="6255"/>
                  </a:cubicBezTo>
                  <a:cubicBezTo>
                    <a:pt x="853" y="5710"/>
                    <a:pt x="853" y="5139"/>
                    <a:pt x="844" y="4594"/>
                  </a:cubicBezTo>
                  <a:cubicBezTo>
                    <a:pt x="844" y="4340"/>
                    <a:pt x="844" y="4085"/>
                    <a:pt x="853" y="3839"/>
                  </a:cubicBezTo>
                  <a:cubicBezTo>
                    <a:pt x="905" y="2776"/>
                    <a:pt x="1204" y="1713"/>
                    <a:pt x="1722" y="791"/>
                  </a:cubicBezTo>
                  <a:cubicBezTo>
                    <a:pt x="1810" y="633"/>
                    <a:pt x="1898" y="484"/>
                    <a:pt x="1986" y="334"/>
                  </a:cubicBezTo>
                  <a:cubicBezTo>
                    <a:pt x="2047" y="238"/>
                    <a:pt x="2118" y="132"/>
                    <a:pt x="2179" y="18"/>
                  </a:cubicBezTo>
                  <a:cubicBezTo>
                    <a:pt x="2153" y="18"/>
                    <a:pt x="2126" y="9"/>
                    <a:pt x="2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1"/>
            <p:cNvSpPr/>
            <p:nvPr/>
          </p:nvSpPr>
          <p:spPr>
            <a:xfrm>
              <a:off x="2116625" y="4633650"/>
              <a:ext cx="35150" cy="194350"/>
            </a:xfrm>
            <a:custGeom>
              <a:rect b="b" l="l" r="r" t="t"/>
              <a:pathLst>
                <a:path extrusionOk="0" h="7774" w="1406">
                  <a:moveTo>
                    <a:pt x="1397" y="0"/>
                  </a:moveTo>
                  <a:cubicBezTo>
                    <a:pt x="887" y="808"/>
                    <a:pt x="430" y="1695"/>
                    <a:pt x="281" y="2653"/>
                  </a:cubicBezTo>
                  <a:cubicBezTo>
                    <a:pt x="167" y="3364"/>
                    <a:pt x="211" y="4093"/>
                    <a:pt x="255" y="4796"/>
                  </a:cubicBezTo>
                  <a:cubicBezTo>
                    <a:pt x="272" y="5059"/>
                    <a:pt x="299" y="5340"/>
                    <a:pt x="308" y="5613"/>
                  </a:cubicBezTo>
                  <a:cubicBezTo>
                    <a:pt x="334" y="6500"/>
                    <a:pt x="237" y="7211"/>
                    <a:pt x="0" y="7774"/>
                  </a:cubicBezTo>
                  <a:cubicBezTo>
                    <a:pt x="18" y="7756"/>
                    <a:pt x="35" y="7738"/>
                    <a:pt x="53" y="7721"/>
                  </a:cubicBezTo>
                  <a:cubicBezTo>
                    <a:pt x="88" y="7686"/>
                    <a:pt x="114" y="7651"/>
                    <a:pt x="141" y="7615"/>
                  </a:cubicBezTo>
                  <a:cubicBezTo>
                    <a:pt x="325" y="7071"/>
                    <a:pt x="404" y="6412"/>
                    <a:pt x="378" y="5613"/>
                  </a:cubicBezTo>
                  <a:cubicBezTo>
                    <a:pt x="369" y="5340"/>
                    <a:pt x="351" y="5059"/>
                    <a:pt x="334" y="4787"/>
                  </a:cubicBezTo>
                  <a:cubicBezTo>
                    <a:pt x="281" y="4093"/>
                    <a:pt x="237" y="3364"/>
                    <a:pt x="351" y="2670"/>
                  </a:cubicBezTo>
                  <a:cubicBezTo>
                    <a:pt x="501" y="1748"/>
                    <a:pt x="922" y="896"/>
                    <a:pt x="1405" y="114"/>
                  </a:cubicBezTo>
                  <a:cubicBezTo>
                    <a:pt x="1405" y="70"/>
                    <a:pt x="1397" y="35"/>
                    <a:pt x="13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1"/>
            <p:cNvSpPr/>
            <p:nvPr/>
          </p:nvSpPr>
          <p:spPr>
            <a:xfrm>
              <a:off x="2134175" y="4659775"/>
              <a:ext cx="18475" cy="112225"/>
            </a:xfrm>
            <a:custGeom>
              <a:rect b="b" l="l" r="r" t="t"/>
              <a:pathLst>
                <a:path extrusionOk="0" h="4489" w="739">
                  <a:moveTo>
                    <a:pt x="739" y="0"/>
                  </a:moveTo>
                  <a:cubicBezTo>
                    <a:pt x="493" y="439"/>
                    <a:pt x="308" y="914"/>
                    <a:pt x="212" y="1397"/>
                  </a:cubicBezTo>
                  <a:cubicBezTo>
                    <a:pt x="1" y="2389"/>
                    <a:pt x="97" y="3426"/>
                    <a:pt x="203" y="4427"/>
                  </a:cubicBezTo>
                  <a:cubicBezTo>
                    <a:pt x="203" y="4445"/>
                    <a:pt x="203" y="4462"/>
                    <a:pt x="212" y="4489"/>
                  </a:cubicBezTo>
                  <a:cubicBezTo>
                    <a:pt x="229" y="4410"/>
                    <a:pt x="238" y="4339"/>
                    <a:pt x="256" y="4260"/>
                  </a:cubicBezTo>
                  <a:cubicBezTo>
                    <a:pt x="159" y="3312"/>
                    <a:pt x="80" y="2346"/>
                    <a:pt x="282" y="1414"/>
                  </a:cubicBezTo>
                  <a:cubicBezTo>
                    <a:pt x="370" y="975"/>
                    <a:pt x="528" y="554"/>
                    <a:pt x="739" y="158"/>
                  </a:cubicBezTo>
                  <a:lnTo>
                    <a:pt x="739" y="150"/>
                  </a:lnTo>
                  <a:cubicBezTo>
                    <a:pt x="739" y="106"/>
                    <a:pt x="739" y="53"/>
                    <a:pt x="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1"/>
            <p:cNvSpPr/>
            <p:nvPr/>
          </p:nvSpPr>
          <p:spPr>
            <a:xfrm>
              <a:off x="1518675" y="4457725"/>
              <a:ext cx="212575" cy="470400"/>
            </a:xfrm>
            <a:custGeom>
              <a:rect b="b" l="l" r="r" t="t"/>
              <a:pathLst>
                <a:path extrusionOk="0" h="18816" w="8503">
                  <a:moveTo>
                    <a:pt x="5205" y="0"/>
                  </a:moveTo>
                  <a:cubicBezTo>
                    <a:pt x="5066" y="0"/>
                    <a:pt x="4942" y="34"/>
                    <a:pt x="4831" y="89"/>
                  </a:cubicBezTo>
                  <a:cubicBezTo>
                    <a:pt x="4814" y="98"/>
                    <a:pt x="4805" y="107"/>
                    <a:pt x="4788" y="116"/>
                  </a:cubicBezTo>
                  <a:cubicBezTo>
                    <a:pt x="4761" y="133"/>
                    <a:pt x="4735" y="151"/>
                    <a:pt x="4708" y="168"/>
                  </a:cubicBezTo>
                  <a:cubicBezTo>
                    <a:pt x="4050" y="651"/>
                    <a:pt x="3839" y="2118"/>
                    <a:pt x="3751" y="3726"/>
                  </a:cubicBezTo>
                  <a:cubicBezTo>
                    <a:pt x="3742" y="3928"/>
                    <a:pt x="3733" y="4130"/>
                    <a:pt x="3725" y="4332"/>
                  </a:cubicBezTo>
                  <a:cubicBezTo>
                    <a:pt x="3690" y="5157"/>
                    <a:pt x="3690" y="6001"/>
                    <a:pt x="3663" y="6738"/>
                  </a:cubicBezTo>
                  <a:cubicBezTo>
                    <a:pt x="3646" y="7134"/>
                    <a:pt x="3646" y="7520"/>
                    <a:pt x="3637" y="7898"/>
                  </a:cubicBezTo>
                  <a:cubicBezTo>
                    <a:pt x="3628" y="8609"/>
                    <a:pt x="3637" y="9286"/>
                    <a:pt x="3628" y="9865"/>
                  </a:cubicBezTo>
                  <a:cubicBezTo>
                    <a:pt x="3619" y="10067"/>
                    <a:pt x="3619" y="10252"/>
                    <a:pt x="3619" y="10428"/>
                  </a:cubicBezTo>
                  <a:cubicBezTo>
                    <a:pt x="3584" y="11402"/>
                    <a:pt x="3496" y="12035"/>
                    <a:pt x="3215" y="12105"/>
                  </a:cubicBezTo>
                  <a:lnTo>
                    <a:pt x="3154" y="12105"/>
                  </a:lnTo>
                  <a:cubicBezTo>
                    <a:pt x="3022" y="12105"/>
                    <a:pt x="2917" y="12044"/>
                    <a:pt x="2829" y="11921"/>
                  </a:cubicBezTo>
                  <a:cubicBezTo>
                    <a:pt x="2741" y="11807"/>
                    <a:pt x="2679" y="11640"/>
                    <a:pt x="2627" y="11429"/>
                  </a:cubicBezTo>
                  <a:cubicBezTo>
                    <a:pt x="2627" y="11411"/>
                    <a:pt x="2618" y="11394"/>
                    <a:pt x="2618" y="11376"/>
                  </a:cubicBezTo>
                  <a:cubicBezTo>
                    <a:pt x="2477" y="10779"/>
                    <a:pt x="2416" y="9821"/>
                    <a:pt x="2354" y="8574"/>
                  </a:cubicBezTo>
                  <a:cubicBezTo>
                    <a:pt x="2337" y="8337"/>
                    <a:pt x="2328" y="8109"/>
                    <a:pt x="2319" y="7880"/>
                  </a:cubicBezTo>
                  <a:cubicBezTo>
                    <a:pt x="2258" y="6519"/>
                    <a:pt x="2223" y="5447"/>
                    <a:pt x="1819" y="4929"/>
                  </a:cubicBezTo>
                  <a:cubicBezTo>
                    <a:pt x="1801" y="4903"/>
                    <a:pt x="1784" y="4876"/>
                    <a:pt x="1757" y="4850"/>
                  </a:cubicBezTo>
                  <a:cubicBezTo>
                    <a:pt x="1740" y="4832"/>
                    <a:pt x="1713" y="4806"/>
                    <a:pt x="1696" y="4788"/>
                  </a:cubicBezTo>
                  <a:cubicBezTo>
                    <a:pt x="1678" y="4771"/>
                    <a:pt x="1652" y="4753"/>
                    <a:pt x="1634" y="4745"/>
                  </a:cubicBezTo>
                  <a:cubicBezTo>
                    <a:pt x="1520" y="4657"/>
                    <a:pt x="1379" y="4604"/>
                    <a:pt x="1213" y="4586"/>
                  </a:cubicBezTo>
                  <a:lnTo>
                    <a:pt x="1204" y="4586"/>
                  </a:lnTo>
                  <a:cubicBezTo>
                    <a:pt x="1186" y="4578"/>
                    <a:pt x="1169" y="4578"/>
                    <a:pt x="1151" y="4578"/>
                  </a:cubicBezTo>
                  <a:lnTo>
                    <a:pt x="1134" y="4578"/>
                  </a:lnTo>
                  <a:cubicBezTo>
                    <a:pt x="1098" y="4578"/>
                    <a:pt x="1063" y="4578"/>
                    <a:pt x="1037" y="4586"/>
                  </a:cubicBezTo>
                  <a:cubicBezTo>
                    <a:pt x="1002" y="4595"/>
                    <a:pt x="967" y="4613"/>
                    <a:pt x="932" y="4639"/>
                  </a:cubicBezTo>
                  <a:cubicBezTo>
                    <a:pt x="905" y="4657"/>
                    <a:pt x="879" y="4674"/>
                    <a:pt x="852" y="4709"/>
                  </a:cubicBezTo>
                  <a:cubicBezTo>
                    <a:pt x="0" y="5649"/>
                    <a:pt x="325" y="11438"/>
                    <a:pt x="519" y="13080"/>
                  </a:cubicBezTo>
                  <a:cubicBezTo>
                    <a:pt x="580" y="13581"/>
                    <a:pt x="809" y="13941"/>
                    <a:pt x="1116" y="14196"/>
                  </a:cubicBezTo>
                  <a:cubicBezTo>
                    <a:pt x="1459" y="14494"/>
                    <a:pt x="1906" y="14652"/>
                    <a:pt x="2293" y="14740"/>
                  </a:cubicBezTo>
                  <a:cubicBezTo>
                    <a:pt x="2354" y="14758"/>
                    <a:pt x="2407" y="14767"/>
                    <a:pt x="2469" y="14775"/>
                  </a:cubicBezTo>
                  <a:cubicBezTo>
                    <a:pt x="2495" y="14784"/>
                    <a:pt x="2513" y="14784"/>
                    <a:pt x="2539" y="14793"/>
                  </a:cubicBezTo>
                  <a:cubicBezTo>
                    <a:pt x="2583" y="14793"/>
                    <a:pt x="2618" y="14802"/>
                    <a:pt x="2653" y="14811"/>
                  </a:cubicBezTo>
                  <a:cubicBezTo>
                    <a:pt x="2978" y="14854"/>
                    <a:pt x="3206" y="14854"/>
                    <a:pt x="3206" y="14854"/>
                  </a:cubicBezTo>
                  <a:lnTo>
                    <a:pt x="3628" y="18816"/>
                  </a:lnTo>
                  <a:lnTo>
                    <a:pt x="6439" y="18816"/>
                  </a:lnTo>
                  <a:cubicBezTo>
                    <a:pt x="6395" y="18201"/>
                    <a:pt x="6333" y="17340"/>
                    <a:pt x="6281" y="16541"/>
                  </a:cubicBezTo>
                  <a:cubicBezTo>
                    <a:pt x="6272" y="16374"/>
                    <a:pt x="6263" y="16216"/>
                    <a:pt x="6254" y="16058"/>
                  </a:cubicBezTo>
                  <a:cubicBezTo>
                    <a:pt x="6202" y="15276"/>
                    <a:pt x="6167" y="14644"/>
                    <a:pt x="6167" y="14486"/>
                  </a:cubicBezTo>
                  <a:cubicBezTo>
                    <a:pt x="6167" y="14354"/>
                    <a:pt x="6281" y="14248"/>
                    <a:pt x="6456" y="14143"/>
                  </a:cubicBezTo>
                  <a:cubicBezTo>
                    <a:pt x="6474" y="14134"/>
                    <a:pt x="6492" y="14117"/>
                    <a:pt x="6509" y="14108"/>
                  </a:cubicBezTo>
                  <a:cubicBezTo>
                    <a:pt x="6597" y="14064"/>
                    <a:pt x="6694" y="14020"/>
                    <a:pt x="6790" y="13967"/>
                  </a:cubicBezTo>
                  <a:cubicBezTo>
                    <a:pt x="6808" y="13959"/>
                    <a:pt x="6834" y="13950"/>
                    <a:pt x="6852" y="13941"/>
                  </a:cubicBezTo>
                  <a:cubicBezTo>
                    <a:pt x="6922" y="13906"/>
                    <a:pt x="7010" y="13871"/>
                    <a:pt x="7089" y="13827"/>
                  </a:cubicBezTo>
                  <a:cubicBezTo>
                    <a:pt x="7106" y="13818"/>
                    <a:pt x="7133" y="13809"/>
                    <a:pt x="7150" y="13800"/>
                  </a:cubicBezTo>
                  <a:cubicBezTo>
                    <a:pt x="7273" y="13739"/>
                    <a:pt x="7396" y="13677"/>
                    <a:pt x="7510" y="13607"/>
                  </a:cubicBezTo>
                  <a:cubicBezTo>
                    <a:pt x="7528" y="13598"/>
                    <a:pt x="7546" y="13581"/>
                    <a:pt x="7572" y="13572"/>
                  </a:cubicBezTo>
                  <a:cubicBezTo>
                    <a:pt x="7686" y="13502"/>
                    <a:pt x="7800" y="13423"/>
                    <a:pt x="7897" y="13326"/>
                  </a:cubicBezTo>
                  <a:cubicBezTo>
                    <a:pt x="7967" y="13265"/>
                    <a:pt x="8029" y="13194"/>
                    <a:pt x="8081" y="13115"/>
                  </a:cubicBezTo>
                  <a:cubicBezTo>
                    <a:pt x="8222" y="12904"/>
                    <a:pt x="8345" y="12421"/>
                    <a:pt x="8424" y="11850"/>
                  </a:cubicBezTo>
                  <a:cubicBezTo>
                    <a:pt x="8424" y="11815"/>
                    <a:pt x="8433" y="11789"/>
                    <a:pt x="8433" y="11754"/>
                  </a:cubicBezTo>
                  <a:cubicBezTo>
                    <a:pt x="8468" y="11508"/>
                    <a:pt x="8485" y="11253"/>
                    <a:pt x="8494" y="10998"/>
                  </a:cubicBezTo>
                  <a:cubicBezTo>
                    <a:pt x="8494" y="10963"/>
                    <a:pt x="8494" y="10928"/>
                    <a:pt x="8494" y="10893"/>
                  </a:cubicBezTo>
                  <a:cubicBezTo>
                    <a:pt x="8503" y="10533"/>
                    <a:pt x="8494" y="10173"/>
                    <a:pt x="8450" y="9839"/>
                  </a:cubicBezTo>
                  <a:cubicBezTo>
                    <a:pt x="8441" y="9795"/>
                    <a:pt x="8441" y="9751"/>
                    <a:pt x="8433" y="9716"/>
                  </a:cubicBezTo>
                  <a:lnTo>
                    <a:pt x="8433" y="9707"/>
                  </a:lnTo>
                  <a:cubicBezTo>
                    <a:pt x="8336" y="9092"/>
                    <a:pt x="8116" y="8609"/>
                    <a:pt x="7748" y="8513"/>
                  </a:cubicBezTo>
                  <a:cubicBezTo>
                    <a:pt x="7730" y="8504"/>
                    <a:pt x="7712" y="8504"/>
                    <a:pt x="7695" y="8495"/>
                  </a:cubicBezTo>
                  <a:cubicBezTo>
                    <a:pt x="7669" y="8495"/>
                    <a:pt x="7651" y="8486"/>
                    <a:pt x="7633" y="8486"/>
                  </a:cubicBezTo>
                  <a:cubicBezTo>
                    <a:pt x="7554" y="8486"/>
                    <a:pt x="7493" y="8495"/>
                    <a:pt x="7431" y="8521"/>
                  </a:cubicBezTo>
                  <a:cubicBezTo>
                    <a:pt x="6808" y="8820"/>
                    <a:pt x="6913" y="10752"/>
                    <a:pt x="6641" y="11297"/>
                  </a:cubicBezTo>
                  <a:cubicBezTo>
                    <a:pt x="6632" y="11315"/>
                    <a:pt x="6614" y="11341"/>
                    <a:pt x="6606" y="11359"/>
                  </a:cubicBezTo>
                  <a:cubicBezTo>
                    <a:pt x="6579" y="11402"/>
                    <a:pt x="6535" y="11429"/>
                    <a:pt x="6500" y="11438"/>
                  </a:cubicBezTo>
                  <a:cubicBezTo>
                    <a:pt x="6463" y="11444"/>
                    <a:pt x="6435" y="11450"/>
                    <a:pt x="6409" y="11450"/>
                  </a:cubicBezTo>
                  <a:cubicBezTo>
                    <a:pt x="6398" y="11450"/>
                    <a:pt x="6388" y="11449"/>
                    <a:pt x="6377" y="11446"/>
                  </a:cubicBezTo>
                  <a:lnTo>
                    <a:pt x="6360" y="11446"/>
                  </a:lnTo>
                  <a:cubicBezTo>
                    <a:pt x="6202" y="11411"/>
                    <a:pt x="6149" y="11200"/>
                    <a:pt x="6149" y="10814"/>
                  </a:cubicBezTo>
                  <a:cubicBezTo>
                    <a:pt x="6158" y="10392"/>
                    <a:pt x="6228" y="9751"/>
                    <a:pt x="6281" y="8908"/>
                  </a:cubicBezTo>
                  <a:cubicBezTo>
                    <a:pt x="6298" y="8662"/>
                    <a:pt x="6333" y="8319"/>
                    <a:pt x="6369" y="7915"/>
                  </a:cubicBezTo>
                  <a:cubicBezTo>
                    <a:pt x="6474" y="6826"/>
                    <a:pt x="6614" y="5263"/>
                    <a:pt x="6614" y="3813"/>
                  </a:cubicBezTo>
                  <a:cubicBezTo>
                    <a:pt x="6614" y="3708"/>
                    <a:pt x="6614" y="3603"/>
                    <a:pt x="6614" y="3497"/>
                  </a:cubicBezTo>
                  <a:cubicBezTo>
                    <a:pt x="6597" y="2373"/>
                    <a:pt x="6483" y="1345"/>
                    <a:pt x="6167" y="695"/>
                  </a:cubicBezTo>
                  <a:cubicBezTo>
                    <a:pt x="6149" y="660"/>
                    <a:pt x="6131" y="616"/>
                    <a:pt x="6105" y="581"/>
                  </a:cubicBezTo>
                  <a:cubicBezTo>
                    <a:pt x="5947" y="291"/>
                    <a:pt x="5736" y="89"/>
                    <a:pt x="5464" y="28"/>
                  </a:cubicBezTo>
                  <a:cubicBezTo>
                    <a:pt x="5420" y="19"/>
                    <a:pt x="5385" y="19"/>
                    <a:pt x="5350" y="10"/>
                  </a:cubicBezTo>
                  <a:cubicBezTo>
                    <a:pt x="5315" y="10"/>
                    <a:pt x="5279" y="1"/>
                    <a:pt x="5253" y="1"/>
                  </a:cubicBezTo>
                  <a:cubicBezTo>
                    <a:pt x="5237" y="0"/>
                    <a:pt x="5221" y="0"/>
                    <a:pt x="5205" y="0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1"/>
            <p:cNvSpPr/>
            <p:nvPr/>
          </p:nvSpPr>
          <p:spPr>
            <a:xfrm>
              <a:off x="1527450" y="4573700"/>
              <a:ext cx="52950" cy="253425"/>
            </a:xfrm>
            <a:custGeom>
              <a:rect b="b" l="l" r="r" t="t"/>
              <a:pathLst>
                <a:path extrusionOk="0" h="10137" w="2118">
                  <a:moveTo>
                    <a:pt x="581" y="0"/>
                  </a:moveTo>
                  <a:cubicBezTo>
                    <a:pt x="554" y="18"/>
                    <a:pt x="528" y="35"/>
                    <a:pt x="501" y="70"/>
                  </a:cubicBezTo>
                  <a:cubicBezTo>
                    <a:pt x="62" y="1968"/>
                    <a:pt x="1" y="3882"/>
                    <a:pt x="1" y="5384"/>
                  </a:cubicBezTo>
                  <a:cubicBezTo>
                    <a:pt x="10" y="6324"/>
                    <a:pt x="36" y="7413"/>
                    <a:pt x="317" y="8441"/>
                  </a:cubicBezTo>
                  <a:cubicBezTo>
                    <a:pt x="501" y="9117"/>
                    <a:pt x="783" y="9557"/>
                    <a:pt x="1169" y="9785"/>
                  </a:cubicBezTo>
                  <a:cubicBezTo>
                    <a:pt x="1301" y="9855"/>
                    <a:pt x="1450" y="9908"/>
                    <a:pt x="1582" y="9952"/>
                  </a:cubicBezTo>
                  <a:cubicBezTo>
                    <a:pt x="1705" y="9996"/>
                    <a:pt x="1828" y="10040"/>
                    <a:pt x="1942" y="10101"/>
                  </a:cubicBezTo>
                  <a:cubicBezTo>
                    <a:pt x="2003" y="10119"/>
                    <a:pt x="2056" y="10128"/>
                    <a:pt x="2118" y="10136"/>
                  </a:cubicBezTo>
                  <a:cubicBezTo>
                    <a:pt x="2100" y="10128"/>
                    <a:pt x="2083" y="10110"/>
                    <a:pt x="2065" y="10101"/>
                  </a:cubicBezTo>
                  <a:cubicBezTo>
                    <a:pt x="1924" y="10013"/>
                    <a:pt x="1758" y="9952"/>
                    <a:pt x="1599" y="9899"/>
                  </a:cubicBezTo>
                  <a:cubicBezTo>
                    <a:pt x="1468" y="9855"/>
                    <a:pt x="1327" y="9803"/>
                    <a:pt x="1204" y="9732"/>
                  </a:cubicBezTo>
                  <a:cubicBezTo>
                    <a:pt x="826" y="9513"/>
                    <a:pt x="554" y="9091"/>
                    <a:pt x="378" y="8432"/>
                  </a:cubicBezTo>
                  <a:cubicBezTo>
                    <a:pt x="89" y="7405"/>
                    <a:pt x="62" y="6316"/>
                    <a:pt x="62" y="5384"/>
                  </a:cubicBezTo>
                  <a:cubicBezTo>
                    <a:pt x="62" y="3865"/>
                    <a:pt x="115" y="1924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1"/>
            <p:cNvSpPr/>
            <p:nvPr/>
          </p:nvSpPr>
          <p:spPr>
            <a:xfrm>
              <a:off x="1527675" y="4572150"/>
              <a:ext cx="57350" cy="255850"/>
            </a:xfrm>
            <a:custGeom>
              <a:rect b="b" l="l" r="r" t="t"/>
              <a:pathLst>
                <a:path extrusionOk="0" h="10234" w="2294">
                  <a:moveTo>
                    <a:pt x="791" y="1"/>
                  </a:moveTo>
                  <a:cubicBezTo>
                    <a:pt x="782" y="27"/>
                    <a:pt x="782" y="53"/>
                    <a:pt x="774" y="80"/>
                  </a:cubicBezTo>
                  <a:cubicBezTo>
                    <a:pt x="361" y="2688"/>
                    <a:pt x="1" y="5367"/>
                    <a:pt x="457" y="8020"/>
                  </a:cubicBezTo>
                  <a:cubicBezTo>
                    <a:pt x="536" y="8494"/>
                    <a:pt x="651" y="8986"/>
                    <a:pt x="967" y="9346"/>
                  </a:cubicBezTo>
                  <a:cubicBezTo>
                    <a:pt x="1169" y="9584"/>
                    <a:pt x="1441" y="9742"/>
                    <a:pt x="1705" y="9900"/>
                  </a:cubicBezTo>
                  <a:cubicBezTo>
                    <a:pt x="1863" y="9996"/>
                    <a:pt x="2030" y="10093"/>
                    <a:pt x="2179" y="10216"/>
                  </a:cubicBezTo>
                  <a:cubicBezTo>
                    <a:pt x="2223" y="10216"/>
                    <a:pt x="2258" y="10225"/>
                    <a:pt x="2293" y="10234"/>
                  </a:cubicBezTo>
                  <a:cubicBezTo>
                    <a:pt x="2126" y="10084"/>
                    <a:pt x="1924" y="9961"/>
                    <a:pt x="1731" y="9847"/>
                  </a:cubicBezTo>
                  <a:cubicBezTo>
                    <a:pt x="1476" y="9698"/>
                    <a:pt x="1204" y="9531"/>
                    <a:pt x="1011" y="9302"/>
                  </a:cubicBezTo>
                  <a:cubicBezTo>
                    <a:pt x="703" y="8960"/>
                    <a:pt x="589" y="8477"/>
                    <a:pt x="510" y="8011"/>
                  </a:cubicBezTo>
                  <a:cubicBezTo>
                    <a:pt x="62" y="5385"/>
                    <a:pt x="422" y="2715"/>
                    <a:pt x="835" y="124"/>
                  </a:cubicBezTo>
                  <a:cubicBezTo>
                    <a:pt x="835" y="88"/>
                    <a:pt x="844" y="45"/>
                    <a:pt x="853" y="9"/>
                  </a:cubicBezTo>
                  <a:cubicBezTo>
                    <a:pt x="826" y="1"/>
                    <a:pt x="809" y="1"/>
                    <a:pt x="7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1"/>
            <p:cNvSpPr/>
            <p:nvPr/>
          </p:nvSpPr>
          <p:spPr>
            <a:xfrm>
              <a:off x="1548975" y="4578950"/>
              <a:ext cx="35375" cy="164825"/>
            </a:xfrm>
            <a:custGeom>
              <a:rect b="b" l="l" r="r" t="t"/>
              <a:pathLst>
                <a:path extrusionOk="0" h="6593" w="1415">
                  <a:moveTo>
                    <a:pt x="545" y="1"/>
                  </a:moveTo>
                  <a:lnTo>
                    <a:pt x="545" y="1"/>
                  </a:lnTo>
                  <a:cubicBezTo>
                    <a:pt x="563" y="308"/>
                    <a:pt x="545" y="607"/>
                    <a:pt x="528" y="906"/>
                  </a:cubicBezTo>
                  <a:cubicBezTo>
                    <a:pt x="484" y="1468"/>
                    <a:pt x="387" y="2021"/>
                    <a:pt x="299" y="2575"/>
                  </a:cubicBezTo>
                  <a:cubicBezTo>
                    <a:pt x="124" y="3620"/>
                    <a:pt x="1" y="4955"/>
                    <a:pt x="607" y="6035"/>
                  </a:cubicBezTo>
                  <a:cubicBezTo>
                    <a:pt x="747" y="6281"/>
                    <a:pt x="897" y="6448"/>
                    <a:pt x="1063" y="6527"/>
                  </a:cubicBezTo>
                  <a:cubicBezTo>
                    <a:pt x="1107" y="6553"/>
                    <a:pt x="1142" y="6562"/>
                    <a:pt x="1186" y="6571"/>
                  </a:cubicBezTo>
                  <a:cubicBezTo>
                    <a:pt x="1225" y="6586"/>
                    <a:pt x="1266" y="6592"/>
                    <a:pt x="1309" y="6592"/>
                  </a:cubicBezTo>
                  <a:cubicBezTo>
                    <a:pt x="1344" y="6592"/>
                    <a:pt x="1379" y="6588"/>
                    <a:pt x="1415" y="6580"/>
                  </a:cubicBezTo>
                  <a:cubicBezTo>
                    <a:pt x="1415" y="6562"/>
                    <a:pt x="1406" y="6545"/>
                    <a:pt x="1406" y="6527"/>
                  </a:cubicBezTo>
                  <a:cubicBezTo>
                    <a:pt x="1377" y="6531"/>
                    <a:pt x="1348" y="6533"/>
                    <a:pt x="1319" y="6533"/>
                  </a:cubicBezTo>
                  <a:cubicBezTo>
                    <a:pt x="1279" y="6533"/>
                    <a:pt x="1240" y="6529"/>
                    <a:pt x="1204" y="6518"/>
                  </a:cubicBezTo>
                  <a:cubicBezTo>
                    <a:pt x="1142" y="6501"/>
                    <a:pt x="1081" y="6474"/>
                    <a:pt x="1028" y="6439"/>
                  </a:cubicBezTo>
                  <a:cubicBezTo>
                    <a:pt x="897" y="6351"/>
                    <a:pt x="774" y="6211"/>
                    <a:pt x="659" y="6009"/>
                  </a:cubicBezTo>
                  <a:cubicBezTo>
                    <a:pt x="62" y="4946"/>
                    <a:pt x="185" y="3620"/>
                    <a:pt x="361" y="2583"/>
                  </a:cubicBezTo>
                  <a:cubicBezTo>
                    <a:pt x="440" y="2091"/>
                    <a:pt x="519" y="1591"/>
                    <a:pt x="572" y="1081"/>
                  </a:cubicBezTo>
                  <a:cubicBezTo>
                    <a:pt x="598" y="748"/>
                    <a:pt x="615" y="414"/>
                    <a:pt x="607" y="80"/>
                  </a:cubicBezTo>
                  <a:cubicBezTo>
                    <a:pt x="589" y="54"/>
                    <a:pt x="572" y="27"/>
                    <a:pt x="5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1"/>
            <p:cNvSpPr/>
            <p:nvPr/>
          </p:nvSpPr>
          <p:spPr>
            <a:xfrm>
              <a:off x="1545475" y="4576325"/>
              <a:ext cx="70500" cy="351800"/>
            </a:xfrm>
            <a:custGeom>
              <a:rect b="b" l="l" r="r" t="t"/>
              <a:pathLst>
                <a:path extrusionOk="0" h="14072" w="2820">
                  <a:moveTo>
                    <a:pt x="562" y="1"/>
                  </a:moveTo>
                  <a:cubicBezTo>
                    <a:pt x="553" y="185"/>
                    <a:pt x="536" y="369"/>
                    <a:pt x="510" y="554"/>
                  </a:cubicBezTo>
                  <a:cubicBezTo>
                    <a:pt x="466" y="1037"/>
                    <a:pt x="395" y="1520"/>
                    <a:pt x="334" y="1986"/>
                  </a:cubicBezTo>
                  <a:cubicBezTo>
                    <a:pt x="281" y="2363"/>
                    <a:pt x="228" y="2750"/>
                    <a:pt x="185" y="3127"/>
                  </a:cubicBezTo>
                  <a:cubicBezTo>
                    <a:pt x="62" y="4146"/>
                    <a:pt x="0" y="5183"/>
                    <a:pt x="149" y="6202"/>
                  </a:cubicBezTo>
                  <a:cubicBezTo>
                    <a:pt x="246" y="6869"/>
                    <a:pt x="422" y="7361"/>
                    <a:pt x="694" y="7756"/>
                  </a:cubicBezTo>
                  <a:cubicBezTo>
                    <a:pt x="878" y="8020"/>
                    <a:pt x="1116" y="8248"/>
                    <a:pt x="1344" y="8468"/>
                  </a:cubicBezTo>
                  <a:cubicBezTo>
                    <a:pt x="1607" y="8723"/>
                    <a:pt x="1889" y="8986"/>
                    <a:pt x="2073" y="9311"/>
                  </a:cubicBezTo>
                  <a:cubicBezTo>
                    <a:pt x="2354" y="9803"/>
                    <a:pt x="2416" y="10409"/>
                    <a:pt x="2468" y="10936"/>
                  </a:cubicBezTo>
                  <a:lnTo>
                    <a:pt x="2758" y="14072"/>
                  </a:lnTo>
                  <a:lnTo>
                    <a:pt x="2820" y="14072"/>
                  </a:lnTo>
                  <a:lnTo>
                    <a:pt x="2521" y="10927"/>
                  </a:lnTo>
                  <a:cubicBezTo>
                    <a:pt x="2477" y="10392"/>
                    <a:pt x="2416" y="9785"/>
                    <a:pt x="2126" y="9285"/>
                  </a:cubicBezTo>
                  <a:cubicBezTo>
                    <a:pt x="1932" y="8951"/>
                    <a:pt x="1651" y="8679"/>
                    <a:pt x="1379" y="8424"/>
                  </a:cubicBezTo>
                  <a:cubicBezTo>
                    <a:pt x="1159" y="8204"/>
                    <a:pt x="922" y="7976"/>
                    <a:pt x="738" y="7721"/>
                  </a:cubicBezTo>
                  <a:cubicBezTo>
                    <a:pt x="474" y="7335"/>
                    <a:pt x="307" y="6852"/>
                    <a:pt x="211" y="6193"/>
                  </a:cubicBezTo>
                  <a:cubicBezTo>
                    <a:pt x="62" y="5183"/>
                    <a:pt x="123" y="4146"/>
                    <a:pt x="246" y="3127"/>
                  </a:cubicBezTo>
                  <a:cubicBezTo>
                    <a:pt x="290" y="2750"/>
                    <a:pt x="343" y="2372"/>
                    <a:pt x="395" y="1994"/>
                  </a:cubicBezTo>
                  <a:cubicBezTo>
                    <a:pt x="448" y="1564"/>
                    <a:pt x="510" y="1125"/>
                    <a:pt x="562" y="677"/>
                  </a:cubicBezTo>
                  <a:cubicBezTo>
                    <a:pt x="589" y="466"/>
                    <a:pt x="606" y="255"/>
                    <a:pt x="624" y="44"/>
                  </a:cubicBezTo>
                  <a:cubicBezTo>
                    <a:pt x="606" y="27"/>
                    <a:pt x="580" y="9"/>
                    <a:pt x="5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1"/>
            <p:cNvSpPr/>
            <p:nvPr/>
          </p:nvSpPr>
          <p:spPr>
            <a:xfrm>
              <a:off x="1597500" y="4760350"/>
              <a:ext cx="35600" cy="167775"/>
            </a:xfrm>
            <a:custGeom>
              <a:rect b="b" l="l" r="r" t="t"/>
              <a:pathLst>
                <a:path extrusionOk="0" h="6711" w="1424">
                  <a:moveTo>
                    <a:pt x="1" y="0"/>
                  </a:moveTo>
                  <a:cubicBezTo>
                    <a:pt x="10" y="220"/>
                    <a:pt x="18" y="448"/>
                    <a:pt x="45" y="668"/>
                  </a:cubicBezTo>
                  <a:cubicBezTo>
                    <a:pt x="150" y="1783"/>
                    <a:pt x="449" y="2890"/>
                    <a:pt x="739" y="3962"/>
                  </a:cubicBezTo>
                  <a:cubicBezTo>
                    <a:pt x="985" y="4866"/>
                    <a:pt x="1230" y="5789"/>
                    <a:pt x="1362" y="6711"/>
                  </a:cubicBezTo>
                  <a:lnTo>
                    <a:pt x="1424" y="6711"/>
                  </a:lnTo>
                  <a:cubicBezTo>
                    <a:pt x="1292" y="5780"/>
                    <a:pt x="1046" y="4857"/>
                    <a:pt x="800" y="3953"/>
                  </a:cubicBezTo>
                  <a:cubicBezTo>
                    <a:pt x="510" y="2881"/>
                    <a:pt x="203" y="1774"/>
                    <a:pt x="97" y="659"/>
                  </a:cubicBezTo>
                  <a:cubicBezTo>
                    <a:pt x="80" y="439"/>
                    <a:pt x="71" y="22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1"/>
            <p:cNvSpPr/>
            <p:nvPr/>
          </p:nvSpPr>
          <p:spPr>
            <a:xfrm>
              <a:off x="1611775" y="4460600"/>
              <a:ext cx="26600" cy="105425"/>
            </a:xfrm>
            <a:custGeom>
              <a:rect b="b" l="l" r="r" t="t"/>
              <a:pathLst>
                <a:path extrusionOk="0" h="4217" w="1064">
                  <a:moveTo>
                    <a:pt x="1064" y="1"/>
                  </a:moveTo>
                  <a:cubicBezTo>
                    <a:pt x="1037" y="9"/>
                    <a:pt x="1011" y="36"/>
                    <a:pt x="984" y="53"/>
                  </a:cubicBezTo>
                  <a:cubicBezTo>
                    <a:pt x="545" y="1151"/>
                    <a:pt x="229" y="2337"/>
                    <a:pt x="27" y="3611"/>
                  </a:cubicBezTo>
                  <a:cubicBezTo>
                    <a:pt x="18" y="3813"/>
                    <a:pt x="9" y="4015"/>
                    <a:pt x="1" y="4217"/>
                  </a:cubicBezTo>
                  <a:cubicBezTo>
                    <a:pt x="194" y="2688"/>
                    <a:pt x="554" y="1283"/>
                    <a:pt x="10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1"/>
            <p:cNvSpPr/>
            <p:nvPr/>
          </p:nvSpPr>
          <p:spPr>
            <a:xfrm>
              <a:off x="1609150" y="4704350"/>
              <a:ext cx="33175" cy="223775"/>
            </a:xfrm>
            <a:custGeom>
              <a:rect b="b" l="l" r="r" t="t"/>
              <a:pathLst>
                <a:path extrusionOk="0" h="8951" w="1327">
                  <a:moveTo>
                    <a:pt x="9" y="0"/>
                  </a:moveTo>
                  <a:cubicBezTo>
                    <a:pt x="0" y="202"/>
                    <a:pt x="0" y="387"/>
                    <a:pt x="0" y="563"/>
                  </a:cubicBezTo>
                  <a:cubicBezTo>
                    <a:pt x="194" y="2688"/>
                    <a:pt x="554" y="4823"/>
                    <a:pt x="914" y="6887"/>
                  </a:cubicBezTo>
                  <a:cubicBezTo>
                    <a:pt x="1028" y="7563"/>
                    <a:pt x="1151" y="8257"/>
                    <a:pt x="1265" y="8951"/>
                  </a:cubicBezTo>
                  <a:lnTo>
                    <a:pt x="1327" y="8951"/>
                  </a:lnTo>
                  <a:cubicBezTo>
                    <a:pt x="1212" y="8257"/>
                    <a:pt x="1089" y="7563"/>
                    <a:pt x="975" y="6878"/>
                  </a:cubicBezTo>
                  <a:cubicBezTo>
                    <a:pt x="615" y="4787"/>
                    <a:pt x="237" y="2627"/>
                    <a:pt x="44" y="483"/>
                  </a:cubicBezTo>
                  <a:cubicBezTo>
                    <a:pt x="35" y="325"/>
                    <a:pt x="18" y="167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1"/>
            <p:cNvSpPr/>
            <p:nvPr/>
          </p:nvSpPr>
          <p:spPr>
            <a:xfrm>
              <a:off x="1624300" y="4457750"/>
              <a:ext cx="37800" cy="470375"/>
            </a:xfrm>
            <a:custGeom>
              <a:rect b="b" l="l" r="r" t="t"/>
              <a:pathLst>
                <a:path extrusionOk="0" h="18815" w="1512">
                  <a:moveTo>
                    <a:pt x="1028" y="0"/>
                  </a:moveTo>
                  <a:cubicBezTo>
                    <a:pt x="1002" y="71"/>
                    <a:pt x="984" y="150"/>
                    <a:pt x="967" y="220"/>
                  </a:cubicBezTo>
                  <a:cubicBezTo>
                    <a:pt x="404" y="2249"/>
                    <a:pt x="88" y="4304"/>
                    <a:pt x="27" y="6351"/>
                  </a:cubicBezTo>
                  <a:cubicBezTo>
                    <a:pt x="9" y="6860"/>
                    <a:pt x="0" y="7379"/>
                    <a:pt x="9" y="7897"/>
                  </a:cubicBezTo>
                  <a:cubicBezTo>
                    <a:pt x="35" y="10330"/>
                    <a:pt x="299" y="12824"/>
                    <a:pt x="554" y="15257"/>
                  </a:cubicBezTo>
                  <a:cubicBezTo>
                    <a:pt x="677" y="16426"/>
                    <a:pt x="800" y="17629"/>
                    <a:pt x="896" y="18815"/>
                  </a:cubicBezTo>
                  <a:lnTo>
                    <a:pt x="958" y="18815"/>
                  </a:lnTo>
                  <a:cubicBezTo>
                    <a:pt x="861" y="17620"/>
                    <a:pt x="738" y="16426"/>
                    <a:pt x="615" y="15249"/>
                  </a:cubicBezTo>
                  <a:cubicBezTo>
                    <a:pt x="360" y="12824"/>
                    <a:pt x="97" y="10330"/>
                    <a:pt x="71" y="7897"/>
                  </a:cubicBezTo>
                  <a:cubicBezTo>
                    <a:pt x="62" y="7379"/>
                    <a:pt x="71" y="6860"/>
                    <a:pt x="88" y="6351"/>
                  </a:cubicBezTo>
                  <a:cubicBezTo>
                    <a:pt x="150" y="4348"/>
                    <a:pt x="457" y="2337"/>
                    <a:pt x="984" y="361"/>
                  </a:cubicBezTo>
                  <a:lnTo>
                    <a:pt x="984" y="361"/>
                  </a:lnTo>
                  <a:cubicBezTo>
                    <a:pt x="650" y="2065"/>
                    <a:pt x="571" y="3874"/>
                    <a:pt x="510" y="5385"/>
                  </a:cubicBezTo>
                  <a:cubicBezTo>
                    <a:pt x="466" y="6228"/>
                    <a:pt x="475" y="7071"/>
                    <a:pt x="510" y="7906"/>
                  </a:cubicBezTo>
                  <a:cubicBezTo>
                    <a:pt x="563" y="9214"/>
                    <a:pt x="685" y="10514"/>
                    <a:pt x="800" y="11779"/>
                  </a:cubicBezTo>
                  <a:cubicBezTo>
                    <a:pt x="1010" y="14116"/>
                    <a:pt x="1230" y="16470"/>
                    <a:pt x="1450" y="18815"/>
                  </a:cubicBezTo>
                  <a:lnTo>
                    <a:pt x="1511" y="18815"/>
                  </a:lnTo>
                  <a:cubicBezTo>
                    <a:pt x="1292" y="16470"/>
                    <a:pt x="1072" y="14107"/>
                    <a:pt x="861" y="11779"/>
                  </a:cubicBezTo>
                  <a:cubicBezTo>
                    <a:pt x="738" y="10506"/>
                    <a:pt x="624" y="9214"/>
                    <a:pt x="571" y="7906"/>
                  </a:cubicBezTo>
                  <a:cubicBezTo>
                    <a:pt x="536" y="7071"/>
                    <a:pt x="527" y="6228"/>
                    <a:pt x="563" y="5394"/>
                  </a:cubicBezTo>
                  <a:cubicBezTo>
                    <a:pt x="633" y="3848"/>
                    <a:pt x="712" y="2003"/>
                    <a:pt x="1063" y="281"/>
                  </a:cubicBezTo>
                  <a:cubicBezTo>
                    <a:pt x="1081" y="194"/>
                    <a:pt x="1098" y="97"/>
                    <a:pt x="1125" y="9"/>
                  </a:cubicBezTo>
                  <a:cubicBezTo>
                    <a:pt x="1090" y="9"/>
                    <a:pt x="1054" y="0"/>
                    <a:pt x="10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1"/>
            <p:cNvSpPr/>
            <p:nvPr/>
          </p:nvSpPr>
          <p:spPr>
            <a:xfrm>
              <a:off x="1644050" y="4472250"/>
              <a:ext cx="31650" cy="399000"/>
            </a:xfrm>
            <a:custGeom>
              <a:rect b="b" l="l" r="r" t="t"/>
              <a:pathLst>
                <a:path extrusionOk="0" h="15960" w="1266">
                  <a:moveTo>
                    <a:pt x="1090" y="0"/>
                  </a:moveTo>
                  <a:cubicBezTo>
                    <a:pt x="1099" y="255"/>
                    <a:pt x="1081" y="501"/>
                    <a:pt x="1055" y="755"/>
                  </a:cubicBezTo>
                  <a:cubicBezTo>
                    <a:pt x="993" y="1423"/>
                    <a:pt x="844" y="2099"/>
                    <a:pt x="695" y="2767"/>
                  </a:cubicBezTo>
                  <a:cubicBezTo>
                    <a:pt x="651" y="2987"/>
                    <a:pt x="598" y="3215"/>
                    <a:pt x="554" y="3434"/>
                  </a:cubicBezTo>
                  <a:cubicBezTo>
                    <a:pt x="124" y="5516"/>
                    <a:pt x="1" y="7624"/>
                    <a:pt x="194" y="9697"/>
                  </a:cubicBezTo>
                  <a:cubicBezTo>
                    <a:pt x="317" y="11006"/>
                    <a:pt x="572" y="12315"/>
                    <a:pt x="818" y="13588"/>
                  </a:cubicBezTo>
                  <a:lnTo>
                    <a:pt x="1266" y="15960"/>
                  </a:lnTo>
                  <a:cubicBezTo>
                    <a:pt x="1257" y="15793"/>
                    <a:pt x="1248" y="15635"/>
                    <a:pt x="1239" y="15477"/>
                  </a:cubicBezTo>
                  <a:lnTo>
                    <a:pt x="870" y="13571"/>
                  </a:lnTo>
                  <a:cubicBezTo>
                    <a:pt x="633" y="12306"/>
                    <a:pt x="379" y="10997"/>
                    <a:pt x="256" y="9688"/>
                  </a:cubicBezTo>
                  <a:cubicBezTo>
                    <a:pt x="62" y="7624"/>
                    <a:pt x="185" y="5525"/>
                    <a:pt x="607" y="3452"/>
                  </a:cubicBezTo>
                  <a:cubicBezTo>
                    <a:pt x="660" y="3224"/>
                    <a:pt x="704" y="3004"/>
                    <a:pt x="756" y="2776"/>
                  </a:cubicBezTo>
                  <a:cubicBezTo>
                    <a:pt x="888" y="2152"/>
                    <a:pt x="1029" y="1520"/>
                    <a:pt x="1108" y="887"/>
                  </a:cubicBezTo>
                  <a:cubicBezTo>
                    <a:pt x="1134" y="633"/>
                    <a:pt x="1152" y="369"/>
                    <a:pt x="1152" y="114"/>
                  </a:cubicBezTo>
                  <a:cubicBezTo>
                    <a:pt x="1134" y="79"/>
                    <a:pt x="1116" y="35"/>
                    <a:pt x="10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1"/>
            <p:cNvSpPr/>
            <p:nvPr/>
          </p:nvSpPr>
          <p:spPr>
            <a:xfrm>
              <a:off x="1655925" y="4545150"/>
              <a:ext cx="28125" cy="266150"/>
            </a:xfrm>
            <a:custGeom>
              <a:rect b="b" l="l" r="r" t="t"/>
              <a:pathLst>
                <a:path extrusionOk="0" h="10646" w="1125">
                  <a:moveTo>
                    <a:pt x="1124" y="0"/>
                  </a:moveTo>
                  <a:cubicBezTo>
                    <a:pt x="1089" y="211"/>
                    <a:pt x="1045" y="413"/>
                    <a:pt x="1010" y="606"/>
                  </a:cubicBezTo>
                  <a:cubicBezTo>
                    <a:pt x="966" y="808"/>
                    <a:pt x="922" y="1019"/>
                    <a:pt x="870" y="1221"/>
                  </a:cubicBezTo>
                  <a:cubicBezTo>
                    <a:pt x="826" y="1406"/>
                    <a:pt x="791" y="1581"/>
                    <a:pt x="747" y="1757"/>
                  </a:cubicBezTo>
                  <a:cubicBezTo>
                    <a:pt x="562" y="2504"/>
                    <a:pt x="378" y="3277"/>
                    <a:pt x="281" y="4058"/>
                  </a:cubicBezTo>
                  <a:cubicBezTo>
                    <a:pt x="0" y="6281"/>
                    <a:pt x="413" y="8529"/>
                    <a:pt x="966" y="10646"/>
                  </a:cubicBezTo>
                  <a:cubicBezTo>
                    <a:pt x="984" y="10637"/>
                    <a:pt x="1002" y="10620"/>
                    <a:pt x="1019" y="10611"/>
                  </a:cubicBezTo>
                  <a:cubicBezTo>
                    <a:pt x="474" y="8512"/>
                    <a:pt x="62" y="6272"/>
                    <a:pt x="343" y="4067"/>
                  </a:cubicBezTo>
                  <a:cubicBezTo>
                    <a:pt x="439" y="3294"/>
                    <a:pt x="624" y="2521"/>
                    <a:pt x="799" y="1775"/>
                  </a:cubicBezTo>
                  <a:cubicBezTo>
                    <a:pt x="826" y="1678"/>
                    <a:pt x="843" y="1590"/>
                    <a:pt x="870" y="1502"/>
                  </a:cubicBezTo>
                  <a:cubicBezTo>
                    <a:pt x="940" y="1204"/>
                    <a:pt x="1002" y="914"/>
                    <a:pt x="1063" y="615"/>
                  </a:cubicBezTo>
                  <a:cubicBezTo>
                    <a:pt x="1089" y="518"/>
                    <a:pt x="1107" y="422"/>
                    <a:pt x="1124" y="316"/>
                  </a:cubicBezTo>
                  <a:cubicBezTo>
                    <a:pt x="1124" y="211"/>
                    <a:pt x="1124" y="106"/>
                    <a:pt x="1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1"/>
            <p:cNvSpPr/>
            <p:nvPr/>
          </p:nvSpPr>
          <p:spPr>
            <a:xfrm>
              <a:off x="1683800" y="4669875"/>
              <a:ext cx="27250" cy="71825"/>
            </a:xfrm>
            <a:custGeom>
              <a:rect b="b" l="l" r="r" t="t"/>
              <a:pathLst>
                <a:path extrusionOk="0" h="2873" w="1090">
                  <a:moveTo>
                    <a:pt x="1028" y="0"/>
                  </a:moveTo>
                  <a:cubicBezTo>
                    <a:pt x="1028" y="44"/>
                    <a:pt x="1020" y="79"/>
                    <a:pt x="1020" y="115"/>
                  </a:cubicBezTo>
                  <a:cubicBezTo>
                    <a:pt x="1002" y="475"/>
                    <a:pt x="967" y="826"/>
                    <a:pt x="923" y="1177"/>
                  </a:cubicBezTo>
                  <a:cubicBezTo>
                    <a:pt x="861" y="1634"/>
                    <a:pt x="774" y="2161"/>
                    <a:pt x="457" y="2556"/>
                  </a:cubicBezTo>
                  <a:cubicBezTo>
                    <a:pt x="361" y="2671"/>
                    <a:pt x="212" y="2811"/>
                    <a:pt x="36" y="2811"/>
                  </a:cubicBezTo>
                  <a:cubicBezTo>
                    <a:pt x="27" y="2829"/>
                    <a:pt x="9" y="2855"/>
                    <a:pt x="1" y="2873"/>
                  </a:cubicBezTo>
                  <a:lnTo>
                    <a:pt x="36" y="2873"/>
                  </a:lnTo>
                  <a:cubicBezTo>
                    <a:pt x="238" y="2873"/>
                    <a:pt x="396" y="2723"/>
                    <a:pt x="501" y="2591"/>
                  </a:cubicBezTo>
                  <a:cubicBezTo>
                    <a:pt x="826" y="2187"/>
                    <a:pt x="923" y="1652"/>
                    <a:pt x="984" y="1186"/>
                  </a:cubicBezTo>
                  <a:cubicBezTo>
                    <a:pt x="1028" y="835"/>
                    <a:pt x="1064" y="492"/>
                    <a:pt x="1081" y="141"/>
                  </a:cubicBezTo>
                  <a:cubicBezTo>
                    <a:pt x="1081" y="97"/>
                    <a:pt x="1081" y="53"/>
                    <a:pt x="1090" y="9"/>
                  </a:cubicBezTo>
                  <a:cubicBezTo>
                    <a:pt x="1064" y="9"/>
                    <a:pt x="1046" y="0"/>
                    <a:pt x="10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1"/>
            <p:cNvSpPr/>
            <p:nvPr/>
          </p:nvSpPr>
          <p:spPr>
            <a:xfrm>
              <a:off x="1687325" y="4700625"/>
              <a:ext cx="42625" cy="106300"/>
            </a:xfrm>
            <a:custGeom>
              <a:rect b="b" l="l" r="r" t="t"/>
              <a:pathLst>
                <a:path extrusionOk="0" h="4252" w="1705">
                  <a:moveTo>
                    <a:pt x="1687" y="0"/>
                  </a:moveTo>
                  <a:cubicBezTo>
                    <a:pt x="1652" y="114"/>
                    <a:pt x="1608" y="220"/>
                    <a:pt x="1555" y="325"/>
                  </a:cubicBezTo>
                  <a:cubicBezTo>
                    <a:pt x="1397" y="685"/>
                    <a:pt x="1177" y="1028"/>
                    <a:pt x="958" y="1353"/>
                  </a:cubicBezTo>
                  <a:cubicBezTo>
                    <a:pt x="729" y="1704"/>
                    <a:pt x="483" y="2064"/>
                    <a:pt x="325" y="2451"/>
                  </a:cubicBezTo>
                  <a:cubicBezTo>
                    <a:pt x="97" y="2986"/>
                    <a:pt x="0" y="3601"/>
                    <a:pt x="44" y="4251"/>
                  </a:cubicBezTo>
                  <a:cubicBezTo>
                    <a:pt x="62" y="4243"/>
                    <a:pt x="88" y="4234"/>
                    <a:pt x="106" y="4225"/>
                  </a:cubicBezTo>
                  <a:cubicBezTo>
                    <a:pt x="62" y="3593"/>
                    <a:pt x="158" y="2995"/>
                    <a:pt x="378" y="2477"/>
                  </a:cubicBezTo>
                  <a:cubicBezTo>
                    <a:pt x="545" y="2091"/>
                    <a:pt x="773" y="1730"/>
                    <a:pt x="1010" y="1388"/>
                  </a:cubicBezTo>
                  <a:cubicBezTo>
                    <a:pt x="1212" y="1080"/>
                    <a:pt x="1414" y="773"/>
                    <a:pt x="1572" y="439"/>
                  </a:cubicBezTo>
                  <a:cubicBezTo>
                    <a:pt x="1616" y="343"/>
                    <a:pt x="1669" y="237"/>
                    <a:pt x="1704" y="123"/>
                  </a:cubicBezTo>
                  <a:cubicBezTo>
                    <a:pt x="1695" y="79"/>
                    <a:pt x="1695" y="35"/>
                    <a:pt x="1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1"/>
            <p:cNvSpPr/>
            <p:nvPr/>
          </p:nvSpPr>
          <p:spPr>
            <a:xfrm>
              <a:off x="1695875" y="4730050"/>
              <a:ext cx="35175" cy="73350"/>
            </a:xfrm>
            <a:custGeom>
              <a:rect b="b" l="l" r="r" t="t"/>
              <a:pathLst>
                <a:path extrusionOk="0" h="2934" w="1407">
                  <a:moveTo>
                    <a:pt x="1406" y="0"/>
                  </a:moveTo>
                  <a:cubicBezTo>
                    <a:pt x="1362" y="62"/>
                    <a:pt x="1310" y="123"/>
                    <a:pt x="1266" y="176"/>
                  </a:cubicBezTo>
                  <a:cubicBezTo>
                    <a:pt x="1248" y="202"/>
                    <a:pt x="1230" y="220"/>
                    <a:pt x="1204" y="246"/>
                  </a:cubicBezTo>
                  <a:cubicBezTo>
                    <a:pt x="1081" y="395"/>
                    <a:pt x="949" y="545"/>
                    <a:pt x="844" y="703"/>
                  </a:cubicBezTo>
                  <a:cubicBezTo>
                    <a:pt x="378" y="1370"/>
                    <a:pt x="89" y="2134"/>
                    <a:pt x="1" y="2934"/>
                  </a:cubicBezTo>
                  <a:cubicBezTo>
                    <a:pt x="18" y="2925"/>
                    <a:pt x="45" y="2916"/>
                    <a:pt x="62" y="2907"/>
                  </a:cubicBezTo>
                  <a:cubicBezTo>
                    <a:pt x="159" y="2126"/>
                    <a:pt x="431" y="1379"/>
                    <a:pt x="888" y="738"/>
                  </a:cubicBezTo>
                  <a:cubicBezTo>
                    <a:pt x="1002" y="580"/>
                    <a:pt x="1125" y="430"/>
                    <a:pt x="1257" y="281"/>
                  </a:cubicBezTo>
                  <a:cubicBezTo>
                    <a:pt x="1257" y="281"/>
                    <a:pt x="1257" y="272"/>
                    <a:pt x="1266" y="272"/>
                  </a:cubicBezTo>
                  <a:cubicBezTo>
                    <a:pt x="1310" y="220"/>
                    <a:pt x="1362" y="158"/>
                    <a:pt x="1406" y="105"/>
                  </a:cubicBezTo>
                  <a:cubicBezTo>
                    <a:pt x="1406" y="70"/>
                    <a:pt x="1406" y="35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1"/>
            <p:cNvSpPr/>
            <p:nvPr/>
          </p:nvSpPr>
          <p:spPr>
            <a:xfrm>
              <a:off x="1706425" y="4751550"/>
              <a:ext cx="23075" cy="46375"/>
            </a:xfrm>
            <a:custGeom>
              <a:rect b="b" l="l" r="r" t="t"/>
              <a:pathLst>
                <a:path extrusionOk="0" h="1855" w="923">
                  <a:moveTo>
                    <a:pt x="923" y="1"/>
                  </a:moveTo>
                  <a:lnTo>
                    <a:pt x="923" y="1"/>
                  </a:lnTo>
                  <a:cubicBezTo>
                    <a:pt x="888" y="45"/>
                    <a:pt x="844" y="89"/>
                    <a:pt x="808" y="124"/>
                  </a:cubicBezTo>
                  <a:cubicBezTo>
                    <a:pt x="571" y="370"/>
                    <a:pt x="352" y="624"/>
                    <a:pt x="202" y="932"/>
                  </a:cubicBezTo>
                  <a:cubicBezTo>
                    <a:pt x="71" y="1231"/>
                    <a:pt x="18" y="1538"/>
                    <a:pt x="0" y="1854"/>
                  </a:cubicBezTo>
                  <a:cubicBezTo>
                    <a:pt x="18" y="1845"/>
                    <a:pt x="36" y="1828"/>
                    <a:pt x="62" y="1819"/>
                  </a:cubicBezTo>
                  <a:cubicBezTo>
                    <a:pt x="79" y="1520"/>
                    <a:pt x="132" y="1231"/>
                    <a:pt x="255" y="958"/>
                  </a:cubicBezTo>
                  <a:cubicBezTo>
                    <a:pt x="387" y="686"/>
                    <a:pt x="580" y="449"/>
                    <a:pt x="791" y="229"/>
                  </a:cubicBezTo>
                  <a:cubicBezTo>
                    <a:pt x="835" y="185"/>
                    <a:pt x="870" y="141"/>
                    <a:pt x="914" y="97"/>
                  </a:cubicBezTo>
                  <a:cubicBezTo>
                    <a:pt x="914" y="62"/>
                    <a:pt x="923" y="36"/>
                    <a:pt x="9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1"/>
            <p:cNvSpPr/>
            <p:nvPr/>
          </p:nvSpPr>
          <p:spPr>
            <a:xfrm>
              <a:off x="1639450" y="4457725"/>
              <a:ext cx="44600" cy="270350"/>
            </a:xfrm>
            <a:custGeom>
              <a:rect b="b" l="l" r="r" t="t"/>
              <a:pathLst>
                <a:path extrusionOk="0" h="10814" w="1784">
                  <a:moveTo>
                    <a:pt x="374" y="0"/>
                  </a:moveTo>
                  <a:cubicBezTo>
                    <a:pt x="235" y="0"/>
                    <a:pt x="111" y="34"/>
                    <a:pt x="0" y="89"/>
                  </a:cubicBezTo>
                  <a:cubicBezTo>
                    <a:pt x="115" y="116"/>
                    <a:pt x="229" y="159"/>
                    <a:pt x="343" y="212"/>
                  </a:cubicBezTo>
                  <a:cubicBezTo>
                    <a:pt x="343" y="212"/>
                    <a:pt x="352" y="221"/>
                    <a:pt x="361" y="221"/>
                  </a:cubicBezTo>
                  <a:cubicBezTo>
                    <a:pt x="396" y="239"/>
                    <a:pt x="422" y="265"/>
                    <a:pt x="457" y="282"/>
                  </a:cubicBezTo>
                  <a:cubicBezTo>
                    <a:pt x="738" y="458"/>
                    <a:pt x="949" y="730"/>
                    <a:pt x="1107" y="1029"/>
                  </a:cubicBezTo>
                  <a:cubicBezTo>
                    <a:pt x="1160" y="1126"/>
                    <a:pt x="1204" y="1231"/>
                    <a:pt x="1239" y="1336"/>
                  </a:cubicBezTo>
                  <a:cubicBezTo>
                    <a:pt x="1256" y="1380"/>
                    <a:pt x="1274" y="1424"/>
                    <a:pt x="1292" y="1468"/>
                  </a:cubicBezTo>
                  <a:cubicBezTo>
                    <a:pt x="1476" y="2039"/>
                    <a:pt x="1502" y="2663"/>
                    <a:pt x="1520" y="3269"/>
                  </a:cubicBezTo>
                  <a:cubicBezTo>
                    <a:pt x="1529" y="3752"/>
                    <a:pt x="1538" y="4235"/>
                    <a:pt x="1529" y="4718"/>
                  </a:cubicBezTo>
                  <a:cubicBezTo>
                    <a:pt x="1529" y="4815"/>
                    <a:pt x="1529" y="4903"/>
                    <a:pt x="1529" y="4999"/>
                  </a:cubicBezTo>
                  <a:cubicBezTo>
                    <a:pt x="1511" y="5755"/>
                    <a:pt x="1485" y="6510"/>
                    <a:pt x="1432" y="7265"/>
                  </a:cubicBezTo>
                  <a:cubicBezTo>
                    <a:pt x="1362" y="8276"/>
                    <a:pt x="1256" y="9294"/>
                    <a:pt x="1283" y="10305"/>
                  </a:cubicBezTo>
                  <a:cubicBezTo>
                    <a:pt x="1283" y="10471"/>
                    <a:pt x="1292" y="10647"/>
                    <a:pt x="1318" y="10814"/>
                  </a:cubicBezTo>
                  <a:cubicBezTo>
                    <a:pt x="1327" y="10392"/>
                    <a:pt x="1397" y="9751"/>
                    <a:pt x="1450" y="8908"/>
                  </a:cubicBezTo>
                  <a:cubicBezTo>
                    <a:pt x="1520" y="7986"/>
                    <a:pt x="1783" y="5790"/>
                    <a:pt x="1783" y="3813"/>
                  </a:cubicBezTo>
                  <a:cubicBezTo>
                    <a:pt x="1783" y="3708"/>
                    <a:pt x="1783" y="3603"/>
                    <a:pt x="1783" y="3497"/>
                  </a:cubicBezTo>
                  <a:cubicBezTo>
                    <a:pt x="1766" y="2373"/>
                    <a:pt x="1652" y="1345"/>
                    <a:pt x="1336" y="695"/>
                  </a:cubicBezTo>
                  <a:cubicBezTo>
                    <a:pt x="1318" y="660"/>
                    <a:pt x="1300" y="616"/>
                    <a:pt x="1274" y="581"/>
                  </a:cubicBezTo>
                  <a:cubicBezTo>
                    <a:pt x="1116" y="291"/>
                    <a:pt x="905" y="89"/>
                    <a:pt x="633" y="28"/>
                  </a:cubicBezTo>
                  <a:cubicBezTo>
                    <a:pt x="589" y="19"/>
                    <a:pt x="554" y="19"/>
                    <a:pt x="519" y="10"/>
                  </a:cubicBezTo>
                  <a:cubicBezTo>
                    <a:pt x="484" y="10"/>
                    <a:pt x="448" y="1"/>
                    <a:pt x="422" y="1"/>
                  </a:cubicBezTo>
                  <a:cubicBezTo>
                    <a:pt x="406" y="0"/>
                    <a:pt x="390" y="0"/>
                    <a:pt x="374" y="0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1"/>
            <p:cNvSpPr/>
            <p:nvPr/>
          </p:nvSpPr>
          <p:spPr>
            <a:xfrm>
              <a:off x="1704450" y="4669875"/>
              <a:ext cx="26800" cy="121025"/>
            </a:xfrm>
            <a:custGeom>
              <a:rect b="b" l="l" r="r" t="t"/>
              <a:pathLst>
                <a:path extrusionOk="0" h="4841" w="1072">
                  <a:moveTo>
                    <a:pt x="202" y="0"/>
                  </a:moveTo>
                  <a:cubicBezTo>
                    <a:pt x="123" y="0"/>
                    <a:pt x="62" y="9"/>
                    <a:pt x="0" y="35"/>
                  </a:cubicBezTo>
                  <a:cubicBezTo>
                    <a:pt x="71" y="62"/>
                    <a:pt x="132" y="88"/>
                    <a:pt x="194" y="115"/>
                  </a:cubicBezTo>
                  <a:cubicBezTo>
                    <a:pt x="211" y="123"/>
                    <a:pt x="238" y="132"/>
                    <a:pt x="255" y="141"/>
                  </a:cubicBezTo>
                  <a:cubicBezTo>
                    <a:pt x="299" y="158"/>
                    <a:pt x="334" y="185"/>
                    <a:pt x="352" y="202"/>
                  </a:cubicBezTo>
                  <a:cubicBezTo>
                    <a:pt x="606" y="440"/>
                    <a:pt x="729" y="782"/>
                    <a:pt x="800" y="1116"/>
                  </a:cubicBezTo>
                  <a:cubicBezTo>
                    <a:pt x="835" y="1265"/>
                    <a:pt x="852" y="1406"/>
                    <a:pt x="870" y="1555"/>
                  </a:cubicBezTo>
                  <a:cubicBezTo>
                    <a:pt x="879" y="1599"/>
                    <a:pt x="887" y="1634"/>
                    <a:pt x="887" y="1669"/>
                  </a:cubicBezTo>
                  <a:cubicBezTo>
                    <a:pt x="914" y="1977"/>
                    <a:pt x="923" y="2284"/>
                    <a:pt x="923" y="2583"/>
                  </a:cubicBezTo>
                  <a:cubicBezTo>
                    <a:pt x="923" y="2618"/>
                    <a:pt x="923" y="2644"/>
                    <a:pt x="923" y="2679"/>
                  </a:cubicBezTo>
                  <a:cubicBezTo>
                    <a:pt x="923" y="2723"/>
                    <a:pt x="914" y="2758"/>
                    <a:pt x="914" y="2802"/>
                  </a:cubicBezTo>
                  <a:cubicBezTo>
                    <a:pt x="914" y="2996"/>
                    <a:pt x="905" y="3198"/>
                    <a:pt x="887" y="3391"/>
                  </a:cubicBezTo>
                  <a:cubicBezTo>
                    <a:pt x="879" y="3426"/>
                    <a:pt x="879" y="3461"/>
                    <a:pt x="870" y="3496"/>
                  </a:cubicBezTo>
                  <a:cubicBezTo>
                    <a:pt x="844" y="3786"/>
                    <a:pt x="782" y="4085"/>
                    <a:pt x="685" y="4366"/>
                  </a:cubicBezTo>
                  <a:cubicBezTo>
                    <a:pt x="633" y="4533"/>
                    <a:pt x="554" y="4691"/>
                    <a:pt x="466" y="4840"/>
                  </a:cubicBezTo>
                  <a:cubicBezTo>
                    <a:pt x="536" y="4779"/>
                    <a:pt x="598" y="4708"/>
                    <a:pt x="650" y="4629"/>
                  </a:cubicBezTo>
                  <a:cubicBezTo>
                    <a:pt x="791" y="4418"/>
                    <a:pt x="914" y="3935"/>
                    <a:pt x="993" y="3364"/>
                  </a:cubicBezTo>
                  <a:cubicBezTo>
                    <a:pt x="993" y="3329"/>
                    <a:pt x="1002" y="3303"/>
                    <a:pt x="1002" y="3268"/>
                  </a:cubicBezTo>
                  <a:cubicBezTo>
                    <a:pt x="1037" y="3022"/>
                    <a:pt x="1054" y="2767"/>
                    <a:pt x="1063" y="2512"/>
                  </a:cubicBezTo>
                  <a:cubicBezTo>
                    <a:pt x="1063" y="2477"/>
                    <a:pt x="1063" y="2442"/>
                    <a:pt x="1063" y="2407"/>
                  </a:cubicBezTo>
                  <a:cubicBezTo>
                    <a:pt x="1072" y="2047"/>
                    <a:pt x="1063" y="1687"/>
                    <a:pt x="1019" y="1353"/>
                  </a:cubicBezTo>
                  <a:cubicBezTo>
                    <a:pt x="1010" y="1309"/>
                    <a:pt x="1010" y="1265"/>
                    <a:pt x="1002" y="1230"/>
                  </a:cubicBezTo>
                  <a:lnTo>
                    <a:pt x="1002" y="1221"/>
                  </a:lnTo>
                  <a:cubicBezTo>
                    <a:pt x="905" y="606"/>
                    <a:pt x="685" y="123"/>
                    <a:pt x="317" y="27"/>
                  </a:cubicBezTo>
                  <a:cubicBezTo>
                    <a:pt x="299" y="18"/>
                    <a:pt x="281" y="18"/>
                    <a:pt x="264" y="9"/>
                  </a:cubicBezTo>
                  <a:cubicBezTo>
                    <a:pt x="238" y="9"/>
                    <a:pt x="220" y="0"/>
                    <a:pt x="202" y="0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1"/>
            <p:cNvSpPr/>
            <p:nvPr/>
          </p:nvSpPr>
          <p:spPr>
            <a:xfrm>
              <a:off x="1544575" y="4572150"/>
              <a:ext cx="44825" cy="183600"/>
            </a:xfrm>
            <a:custGeom>
              <a:rect b="b" l="l" r="r" t="t"/>
              <a:pathLst>
                <a:path extrusionOk="0" h="7344" w="1793">
                  <a:moveTo>
                    <a:pt x="98" y="1"/>
                  </a:moveTo>
                  <a:cubicBezTo>
                    <a:pt x="62" y="1"/>
                    <a:pt x="27" y="1"/>
                    <a:pt x="1" y="9"/>
                  </a:cubicBezTo>
                  <a:cubicBezTo>
                    <a:pt x="27" y="27"/>
                    <a:pt x="45" y="36"/>
                    <a:pt x="71" y="53"/>
                  </a:cubicBezTo>
                  <a:cubicBezTo>
                    <a:pt x="80" y="62"/>
                    <a:pt x="89" y="71"/>
                    <a:pt x="98" y="80"/>
                  </a:cubicBezTo>
                  <a:cubicBezTo>
                    <a:pt x="124" y="88"/>
                    <a:pt x="141" y="106"/>
                    <a:pt x="159" y="124"/>
                  </a:cubicBezTo>
                  <a:cubicBezTo>
                    <a:pt x="335" y="282"/>
                    <a:pt x="458" y="501"/>
                    <a:pt x="546" y="721"/>
                  </a:cubicBezTo>
                  <a:cubicBezTo>
                    <a:pt x="554" y="738"/>
                    <a:pt x="563" y="756"/>
                    <a:pt x="572" y="782"/>
                  </a:cubicBezTo>
                  <a:cubicBezTo>
                    <a:pt x="581" y="800"/>
                    <a:pt x="589" y="826"/>
                    <a:pt x="598" y="844"/>
                  </a:cubicBezTo>
                  <a:cubicBezTo>
                    <a:pt x="633" y="949"/>
                    <a:pt x="668" y="1063"/>
                    <a:pt x="704" y="1178"/>
                  </a:cubicBezTo>
                  <a:cubicBezTo>
                    <a:pt x="721" y="1230"/>
                    <a:pt x="730" y="1292"/>
                    <a:pt x="748" y="1353"/>
                  </a:cubicBezTo>
                  <a:cubicBezTo>
                    <a:pt x="818" y="1670"/>
                    <a:pt x="862" y="2003"/>
                    <a:pt x="897" y="2337"/>
                  </a:cubicBezTo>
                  <a:cubicBezTo>
                    <a:pt x="950" y="2952"/>
                    <a:pt x="976" y="3567"/>
                    <a:pt x="1002" y="4182"/>
                  </a:cubicBezTo>
                  <a:cubicBezTo>
                    <a:pt x="1020" y="4700"/>
                    <a:pt x="1037" y="5209"/>
                    <a:pt x="1055" y="5728"/>
                  </a:cubicBezTo>
                  <a:cubicBezTo>
                    <a:pt x="1073" y="6061"/>
                    <a:pt x="1081" y="6404"/>
                    <a:pt x="1204" y="6711"/>
                  </a:cubicBezTo>
                  <a:cubicBezTo>
                    <a:pt x="1213" y="6738"/>
                    <a:pt x="1231" y="6773"/>
                    <a:pt x="1239" y="6799"/>
                  </a:cubicBezTo>
                  <a:cubicBezTo>
                    <a:pt x="1239" y="6808"/>
                    <a:pt x="1248" y="6808"/>
                    <a:pt x="1248" y="6817"/>
                  </a:cubicBezTo>
                  <a:cubicBezTo>
                    <a:pt x="1354" y="7045"/>
                    <a:pt x="1556" y="7247"/>
                    <a:pt x="1793" y="7344"/>
                  </a:cubicBezTo>
                  <a:cubicBezTo>
                    <a:pt x="1705" y="7230"/>
                    <a:pt x="1643" y="7063"/>
                    <a:pt x="1591" y="6852"/>
                  </a:cubicBezTo>
                  <a:cubicBezTo>
                    <a:pt x="1591" y="6834"/>
                    <a:pt x="1582" y="6817"/>
                    <a:pt x="1582" y="6799"/>
                  </a:cubicBezTo>
                  <a:cubicBezTo>
                    <a:pt x="1441" y="6202"/>
                    <a:pt x="1380" y="5244"/>
                    <a:pt x="1318" y="3997"/>
                  </a:cubicBezTo>
                  <a:cubicBezTo>
                    <a:pt x="1222" y="2302"/>
                    <a:pt x="1248" y="958"/>
                    <a:pt x="783" y="352"/>
                  </a:cubicBezTo>
                  <a:cubicBezTo>
                    <a:pt x="765" y="326"/>
                    <a:pt x="748" y="299"/>
                    <a:pt x="721" y="273"/>
                  </a:cubicBezTo>
                  <a:cubicBezTo>
                    <a:pt x="704" y="255"/>
                    <a:pt x="677" y="229"/>
                    <a:pt x="660" y="211"/>
                  </a:cubicBezTo>
                  <a:cubicBezTo>
                    <a:pt x="642" y="194"/>
                    <a:pt x="616" y="176"/>
                    <a:pt x="598" y="168"/>
                  </a:cubicBezTo>
                  <a:cubicBezTo>
                    <a:pt x="484" y="80"/>
                    <a:pt x="343" y="27"/>
                    <a:pt x="177" y="9"/>
                  </a:cubicBezTo>
                  <a:cubicBezTo>
                    <a:pt x="150" y="1"/>
                    <a:pt x="133" y="1"/>
                    <a:pt x="115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1"/>
            <p:cNvSpPr/>
            <p:nvPr/>
          </p:nvSpPr>
          <p:spPr>
            <a:xfrm>
              <a:off x="1524825" y="4834150"/>
              <a:ext cx="259125" cy="93975"/>
            </a:xfrm>
            <a:custGeom>
              <a:rect b="b" l="l" r="r" t="t"/>
              <a:pathLst>
                <a:path extrusionOk="0" h="3759" w="10365">
                  <a:moveTo>
                    <a:pt x="4478" y="1"/>
                  </a:moveTo>
                  <a:cubicBezTo>
                    <a:pt x="4440" y="1"/>
                    <a:pt x="4403" y="13"/>
                    <a:pt x="4366" y="26"/>
                  </a:cubicBezTo>
                  <a:cubicBezTo>
                    <a:pt x="4094" y="131"/>
                    <a:pt x="3962" y="430"/>
                    <a:pt x="3865" y="702"/>
                  </a:cubicBezTo>
                  <a:cubicBezTo>
                    <a:pt x="3567" y="1519"/>
                    <a:pt x="3303" y="2380"/>
                    <a:pt x="3198" y="3249"/>
                  </a:cubicBezTo>
                  <a:cubicBezTo>
                    <a:pt x="3136" y="2230"/>
                    <a:pt x="2925" y="1212"/>
                    <a:pt x="2574" y="245"/>
                  </a:cubicBezTo>
                  <a:cubicBezTo>
                    <a:pt x="2539" y="149"/>
                    <a:pt x="2477" y="35"/>
                    <a:pt x="2372" y="35"/>
                  </a:cubicBezTo>
                  <a:cubicBezTo>
                    <a:pt x="2365" y="33"/>
                    <a:pt x="2358" y="33"/>
                    <a:pt x="2352" y="33"/>
                  </a:cubicBezTo>
                  <a:cubicBezTo>
                    <a:pt x="2308" y="33"/>
                    <a:pt x="2270" y="57"/>
                    <a:pt x="2231" y="87"/>
                  </a:cubicBezTo>
                  <a:cubicBezTo>
                    <a:pt x="1854" y="360"/>
                    <a:pt x="1713" y="851"/>
                    <a:pt x="1660" y="1317"/>
                  </a:cubicBezTo>
                  <a:cubicBezTo>
                    <a:pt x="1590" y="1958"/>
                    <a:pt x="1634" y="2617"/>
                    <a:pt x="1783" y="3249"/>
                  </a:cubicBezTo>
                  <a:cubicBezTo>
                    <a:pt x="1432" y="2547"/>
                    <a:pt x="914" y="1932"/>
                    <a:pt x="273" y="1475"/>
                  </a:cubicBezTo>
                  <a:cubicBezTo>
                    <a:pt x="231" y="1439"/>
                    <a:pt x="169" y="1403"/>
                    <a:pt x="114" y="1403"/>
                  </a:cubicBezTo>
                  <a:cubicBezTo>
                    <a:pt x="88" y="1403"/>
                    <a:pt x="64" y="1411"/>
                    <a:pt x="44" y="1431"/>
                  </a:cubicBezTo>
                  <a:cubicBezTo>
                    <a:pt x="0" y="1466"/>
                    <a:pt x="0" y="1545"/>
                    <a:pt x="9" y="1607"/>
                  </a:cubicBezTo>
                  <a:cubicBezTo>
                    <a:pt x="123" y="2415"/>
                    <a:pt x="624" y="3109"/>
                    <a:pt x="1133" y="3759"/>
                  </a:cubicBezTo>
                  <a:lnTo>
                    <a:pt x="10304" y="3759"/>
                  </a:lnTo>
                  <a:cubicBezTo>
                    <a:pt x="10347" y="3689"/>
                    <a:pt x="10365" y="3601"/>
                    <a:pt x="10356" y="3513"/>
                  </a:cubicBezTo>
                  <a:cubicBezTo>
                    <a:pt x="10312" y="3179"/>
                    <a:pt x="9891" y="3065"/>
                    <a:pt x="9557" y="3065"/>
                  </a:cubicBezTo>
                  <a:cubicBezTo>
                    <a:pt x="9074" y="3065"/>
                    <a:pt x="8591" y="3162"/>
                    <a:pt x="8134" y="3346"/>
                  </a:cubicBezTo>
                  <a:cubicBezTo>
                    <a:pt x="8652" y="3100"/>
                    <a:pt x="9100" y="2705"/>
                    <a:pt x="9425" y="2239"/>
                  </a:cubicBezTo>
                  <a:cubicBezTo>
                    <a:pt x="9531" y="2072"/>
                    <a:pt x="9610" y="1800"/>
                    <a:pt x="9425" y="1712"/>
                  </a:cubicBezTo>
                  <a:cubicBezTo>
                    <a:pt x="9397" y="1698"/>
                    <a:pt x="9365" y="1692"/>
                    <a:pt x="9333" y="1692"/>
                  </a:cubicBezTo>
                  <a:cubicBezTo>
                    <a:pt x="9265" y="1692"/>
                    <a:pt x="9192" y="1718"/>
                    <a:pt x="9127" y="1747"/>
                  </a:cubicBezTo>
                  <a:cubicBezTo>
                    <a:pt x="8362" y="2099"/>
                    <a:pt x="7677" y="2617"/>
                    <a:pt x="7133" y="3258"/>
                  </a:cubicBezTo>
                  <a:cubicBezTo>
                    <a:pt x="7484" y="2828"/>
                    <a:pt x="7835" y="2389"/>
                    <a:pt x="8116" y="1905"/>
                  </a:cubicBezTo>
                  <a:cubicBezTo>
                    <a:pt x="8231" y="1703"/>
                    <a:pt x="8336" y="1466"/>
                    <a:pt x="8257" y="1256"/>
                  </a:cubicBezTo>
                  <a:cubicBezTo>
                    <a:pt x="8239" y="1203"/>
                    <a:pt x="8213" y="1159"/>
                    <a:pt x="8169" y="1133"/>
                  </a:cubicBezTo>
                  <a:cubicBezTo>
                    <a:pt x="8129" y="1098"/>
                    <a:pt x="8075" y="1082"/>
                    <a:pt x="8018" y="1082"/>
                  </a:cubicBezTo>
                  <a:cubicBezTo>
                    <a:pt x="7974" y="1082"/>
                    <a:pt x="7930" y="1091"/>
                    <a:pt x="7888" y="1106"/>
                  </a:cubicBezTo>
                  <a:cubicBezTo>
                    <a:pt x="7704" y="1168"/>
                    <a:pt x="7545" y="1299"/>
                    <a:pt x="7405" y="1431"/>
                  </a:cubicBezTo>
                  <a:cubicBezTo>
                    <a:pt x="6878" y="1932"/>
                    <a:pt x="6351" y="2476"/>
                    <a:pt x="5991" y="3109"/>
                  </a:cubicBezTo>
                  <a:cubicBezTo>
                    <a:pt x="6307" y="2397"/>
                    <a:pt x="6509" y="1633"/>
                    <a:pt x="6588" y="851"/>
                  </a:cubicBezTo>
                  <a:cubicBezTo>
                    <a:pt x="6606" y="702"/>
                    <a:pt x="6588" y="526"/>
                    <a:pt x="6456" y="465"/>
                  </a:cubicBezTo>
                  <a:cubicBezTo>
                    <a:pt x="6427" y="446"/>
                    <a:pt x="6393" y="440"/>
                    <a:pt x="6357" y="440"/>
                  </a:cubicBezTo>
                  <a:cubicBezTo>
                    <a:pt x="6329" y="440"/>
                    <a:pt x="6299" y="443"/>
                    <a:pt x="6272" y="447"/>
                  </a:cubicBezTo>
                  <a:cubicBezTo>
                    <a:pt x="5956" y="518"/>
                    <a:pt x="5727" y="790"/>
                    <a:pt x="5543" y="1053"/>
                  </a:cubicBezTo>
                  <a:cubicBezTo>
                    <a:pt x="5130" y="1660"/>
                    <a:pt x="4814" y="2345"/>
                    <a:pt x="4612" y="3056"/>
                  </a:cubicBezTo>
                  <a:cubicBezTo>
                    <a:pt x="4752" y="2143"/>
                    <a:pt x="4849" y="1203"/>
                    <a:pt x="4700" y="289"/>
                  </a:cubicBezTo>
                  <a:cubicBezTo>
                    <a:pt x="4673" y="175"/>
                    <a:pt x="4638" y="43"/>
                    <a:pt x="4524" y="8"/>
                  </a:cubicBezTo>
                  <a:cubicBezTo>
                    <a:pt x="4508" y="3"/>
                    <a:pt x="4493" y="1"/>
                    <a:pt x="4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1"/>
            <p:cNvSpPr/>
            <p:nvPr/>
          </p:nvSpPr>
          <p:spPr>
            <a:xfrm>
              <a:off x="1910650" y="4862550"/>
              <a:ext cx="279325" cy="65575"/>
            </a:xfrm>
            <a:custGeom>
              <a:rect b="b" l="l" r="r" t="t"/>
              <a:pathLst>
                <a:path extrusionOk="0" h="2623" w="11173">
                  <a:moveTo>
                    <a:pt x="5496" y="0"/>
                  </a:moveTo>
                  <a:cubicBezTo>
                    <a:pt x="5175" y="0"/>
                    <a:pt x="4850" y="55"/>
                    <a:pt x="4541" y="146"/>
                  </a:cubicBezTo>
                  <a:cubicBezTo>
                    <a:pt x="3768" y="374"/>
                    <a:pt x="3013" y="875"/>
                    <a:pt x="2749" y="1639"/>
                  </a:cubicBezTo>
                  <a:cubicBezTo>
                    <a:pt x="2476" y="1512"/>
                    <a:pt x="2174" y="1448"/>
                    <a:pt x="1873" y="1448"/>
                  </a:cubicBezTo>
                  <a:cubicBezTo>
                    <a:pt x="1592" y="1448"/>
                    <a:pt x="1312" y="1503"/>
                    <a:pt x="1054" y="1613"/>
                  </a:cubicBezTo>
                  <a:cubicBezTo>
                    <a:pt x="597" y="1815"/>
                    <a:pt x="220" y="2175"/>
                    <a:pt x="0" y="2623"/>
                  </a:cubicBezTo>
                  <a:lnTo>
                    <a:pt x="11173" y="2623"/>
                  </a:lnTo>
                  <a:lnTo>
                    <a:pt x="11173" y="278"/>
                  </a:lnTo>
                  <a:cubicBezTo>
                    <a:pt x="10784" y="172"/>
                    <a:pt x="10378" y="124"/>
                    <a:pt x="9972" y="124"/>
                  </a:cubicBezTo>
                  <a:cubicBezTo>
                    <a:pt x="9670" y="124"/>
                    <a:pt x="9369" y="150"/>
                    <a:pt x="9074" y="199"/>
                  </a:cubicBezTo>
                  <a:cubicBezTo>
                    <a:pt x="8432" y="295"/>
                    <a:pt x="7765" y="515"/>
                    <a:pt x="7343" y="1015"/>
                  </a:cubicBezTo>
                  <a:cubicBezTo>
                    <a:pt x="7106" y="541"/>
                    <a:pt x="6632" y="207"/>
                    <a:pt x="6113" y="76"/>
                  </a:cubicBezTo>
                  <a:cubicBezTo>
                    <a:pt x="5913" y="24"/>
                    <a:pt x="5705" y="0"/>
                    <a:pt x="5496" y="0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1"/>
            <p:cNvSpPr/>
            <p:nvPr/>
          </p:nvSpPr>
          <p:spPr>
            <a:xfrm>
              <a:off x="1795125" y="4437100"/>
              <a:ext cx="138375" cy="256300"/>
            </a:xfrm>
            <a:custGeom>
              <a:rect b="b" l="l" r="r" t="t"/>
              <a:pathLst>
                <a:path extrusionOk="0" h="10252" w="5535">
                  <a:moveTo>
                    <a:pt x="2297" y="0"/>
                  </a:moveTo>
                  <a:cubicBezTo>
                    <a:pt x="1460" y="0"/>
                    <a:pt x="2364" y="4863"/>
                    <a:pt x="2495" y="5772"/>
                  </a:cubicBezTo>
                  <a:cubicBezTo>
                    <a:pt x="2636" y="6685"/>
                    <a:pt x="2390" y="7353"/>
                    <a:pt x="1696" y="7379"/>
                  </a:cubicBezTo>
                  <a:cubicBezTo>
                    <a:pt x="1691" y="7379"/>
                    <a:pt x="1686" y="7379"/>
                    <a:pt x="1680" y="7379"/>
                  </a:cubicBezTo>
                  <a:cubicBezTo>
                    <a:pt x="994" y="7379"/>
                    <a:pt x="705" y="5692"/>
                    <a:pt x="360" y="5692"/>
                  </a:cubicBezTo>
                  <a:cubicBezTo>
                    <a:pt x="358" y="5692"/>
                    <a:pt x="355" y="5692"/>
                    <a:pt x="352" y="5692"/>
                  </a:cubicBezTo>
                  <a:cubicBezTo>
                    <a:pt x="1" y="5719"/>
                    <a:pt x="54" y="7168"/>
                    <a:pt x="835" y="8003"/>
                  </a:cubicBezTo>
                  <a:cubicBezTo>
                    <a:pt x="1114" y="8297"/>
                    <a:pt x="1429" y="8391"/>
                    <a:pt x="1719" y="8391"/>
                  </a:cubicBezTo>
                  <a:cubicBezTo>
                    <a:pt x="2244" y="8391"/>
                    <a:pt x="2689" y="8082"/>
                    <a:pt x="2689" y="8082"/>
                  </a:cubicBezTo>
                  <a:lnTo>
                    <a:pt x="3005" y="10251"/>
                  </a:lnTo>
                  <a:lnTo>
                    <a:pt x="4568" y="10225"/>
                  </a:lnTo>
                  <a:lnTo>
                    <a:pt x="4112" y="7836"/>
                  </a:lnTo>
                  <a:cubicBezTo>
                    <a:pt x="4112" y="7836"/>
                    <a:pt x="4727" y="7678"/>
                    <a:pt x="5131" y="7326"/>
                  </a:cubicBezTo>
                  <a:cubicBezTo>
                    <a:pt x="5535" y="6975"/>
                    <a:pt x="5473" y="4401"/>
                    <a:pt x="4806" y="4138"/>
                  </a:cubicBezTo>
                  <a:cubicBezTo>
                    <a:pt x="4768" y="4123"/>
                    <a:pt x="4734" y="4116"/>
                    <a:pt x="4702" y="4116"/>
                  </a:cubicBezTo>
                  <a:cubicBezTo>
                    <a:pt x="4160" y="4116"/>
                    <a:pt x="4333" y="6183"/>
                    <a:pt x="4059" y="6307"/>
                  </a:cubicBezTo>
                  <a:cubicBezTo>
                    <a:pt x="4025" y="6322"/>
                    <a:pt x="3994" y="6330"/>
                    <a:pt x="3967" y="6330"/>
                  </a:cubicBezTo>
                  <a:cubicBezTo>
                    <a:pt x="3753" y="6330"/>
                    <a:pt x="3719" y="5888"/>
                    <a:pt x="3602" y="5157"/>
                  </a:cubicBezTo>
                  <a:cubicBezTo>
                    <a:pt x="3462" y="4322"/>
                    <a:pt x="3172" y="53"/>
                    <a:pt x="2311" y="1"/>
                  </a:cubicBezTo>
                  <a:cubicBezTo>
                    <a:pt x="2306" y="0"/>
                    <a:pt x="2302" y="0"/>
                    <a:pt x="2297" y="0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1"/>
            <p:cNvSpPr/>
            <p:nvPr/>
          </p:nvSpPr>
          <p:spPr>
            <a:xfrm>
              <a:off x="1795125" y="4437100"/>
              <a:ext cx="138375" cy="256300"/>
            </a:xfrm>
            <a:custGeom>
              <a:rect b="b" l="l" r="r" t="t"/>
              <a:pathLst>
                <a:path extrusionOk="0" h="10252" w="5535">
                  <a:moveTo>
                    <a:pt x="2297" y="0"/>
                  </a:moveTo>
                  <a:cubicBezTo>
                    <a:pt x="1460" y="0"/>
                    <a:pt x="2364" y="4863"/>
                    <a:pt x="2495" y="5772"/>
                  </a:cubicBezTo>
                  <a:cubicBezTo>
                    <a:pt x="2636" y="6685"/>
                    <a:pt x="2390" y="7353"/>
                    <a:pt x="1696" y="7379"/>
                  </a:cubicBezTo>
                  <a:cubicBezTo>
                    <a:pt x="1691" y="7379"/>
                    <a:pt x="1686" y="7379"/>
                    <a:pt x="1680" y="7379"/>
                  </a:cubicBezTo>
                  <a:cubicBezTo>
                    <a:pt x="994" y="7379"/>
                    <a:pt x="705" y="5692"/>
                    <a:pt x="360" y="5692"/>
                  </a:cubicBezTo>
                  <a:cubicBezTo>
                    <a:pt x="358" y="5692"/>
                    <a:pt x="355" y="5692"/>
                    <a:pt x="352" y="5692"/>
                  </a:cubicBezTo>
                  <a:cubicBezTo>
                    <a:pt x="1" y="5719"/>
                    <a:pt x="54" y="7168"/>
                    <a:pt x="835" y="8003"/>
                  </a:cubicBezTo>
                  <a:cubicBezTo>
                    <a:pt x="1114" y="8297"/>
                    <a:pt x="1429" y="8391"/>
                    <a:pt x="1719" y="8391"/>
                  </a:cubicBezTo>
                  <a:cubicBezTo>
                    <a:pt x="2244" y="8391"/>
                    <a:pt x="2689" y="8082"/>
                    <a:pt x="2689" y="8082"/>
                  </a:cubicBezTo>
                  <a:lnTo>
                    <a:pt x="3005" y="10251"/>
                  </a:lnTo>
                  <a:lnTo>
                    <a:pt x="4568" y="10225"/>
                  </a:lnTo>
                  <a:lnTo>
                    <a:pt x="4112" y="7836"/>
                  </a:lnTo>
                  <a:cubicBezTo>
                    <a:pt x="4112" y="7836"/>
                    <a:pt x="4727" y="7678"/>
                    <a:pt x="5131" y="7326"/>
                  </a:cubicBezTo>
                  <a:cubicBezTo>
                    <a:pt x="5535" y="6975"/>
                    <a:pt x="5473" y="4401"/>
                    <a:pt x="4806" y="4138"/>
                  </a:cubicBezTo>
                  <a:cubicBezTo>
                    <a:pt x="4768" y="4123"/>
                    <a:pt x="4734" y="4116"/>
                    <a:pt x="4702" y="4116"/>
                  </a:cubicBezTo>
                  <a:cubicBezTo>
                    <a:pt x="4160" y="4116"/>
                    <a:pt x="4333" y="6183"/>
                    <a:pt x="4059" y="6307"/>
                  </a:cubicBezTo>
                  <a:cubicBezTo>
                    <a:pt x="4025" y="6322"/>
                    <a:pt x="3994" y="6330"/>
                    <a:pt x="3967" y="6330"/>
                  </a:cubicBezTo>
                  <a:cubicBezTo>
                    <a:pt x="3753" y="6330"/>
                    <a:pt x="3719" y="5888"/>
                    <a:pt x="3602" y="5157"/>
                  </a:cubicBezTo>
                  <a:cubicBezTo>
                    <a:pt x="3462" y="4322"/>
                    <a:pt x="3172" y="53"/>
                    <a:pt x="2311" y="1"/>
                  </a:cubicBezTo>
                  <a:cubicBezTo>
                    <a:pt x="2306" y="0"/>
                    <a:pt x="2302" y="0"/>
                    <a:pt x="2297" y="0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1"/>
            <p:cNvSpPr/>
            <p:nvPr/>
          </p:nvSpPr>
          <p:spPr>
            <a:xfrm>
              <a:off x="1822375" y="4675275"/>
              <a:ext cx="115075" cy="21400"/>
            </a:xfrm>
            <a:custGeom>
              <a:rect b="b" l="l" r="r" t="t"/>
              <a:pathLst>
                <a:path extrusionOk="0" h="856" w="4603">
                  <a:moveTo>
                    <a:pt x="3189" y="1"/>
                  </a:moveTo>
                  <a:cubicBezTo>
                    <a:pt x="3037" y="1"/>
                    <a:pt x="2884" y="16"/>
                    <a:pt x="2732" y="39"/>
                  </a:cubicBezTo>
                  <a:cubicBezTo>
                    <a:pt x="2249" y="127"/>
                    <a:pt x="1730" y="346"/>
                    <a:pt x="1511" y="786"/>
                  </a:cubicBezTo>
                  <a:cubicBezTo>
                    <a:pt x="1313" y="632"/>
                    <a:pt x="1064" y="559"/>
                    <a:pt x="813" y="559"/>
                  </a:cubicBezTo>
                  <a:cubicBezTo>
                    <a:pt x="517" y="559"/>
                    <a:pt x="219" y="661"/>
                    <a:pt x="0" y="856"/>
                  </a:cubicBezTo>
                  <a:lnTo>
                    <a:pt x="4603" y="856"/>
                  </a:lnTo>
                  <a:lnTo>
                    <a:pt x="4497" y="751"/>
                  </a:lnTo>
                  <a:cubicBezTo>
                    <a:pt x="4374" y="426"/>
                    <a:pt x="4084" y="188"/>
                    <a:pt x="3751" y="83"/>
                  </a:cubicBezTo>
                  <a:cubicBezTo>
                    <a:pt x="3570" y="24"/>
                    <a:pt x="3380" y="1"/>
                    <a:pt x="3189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1"/>
            <p:cNvSpPr/>
            <p:nvPr/>
          </p:nvSpPr>
          <p:spPr>
            <a:xfrm>
              <a:off x="1588950" y="4341575"/>
              <a:ext cx="31650" cy="29900"/>
            </a:xfrm>
            <a:custGeom>
              <a:rect b="b" l="l" r="r" t="t"/>
              <a:pathLst>
                <a:path extrusionOk="0" h="1196" w="1266">
                  <a:moveTo>
                    <a:pt x="360" y="1"/>
                  </a:moveTo>
                  <a:cubicBezTo>
                    <a:pt x="316" y="10"/>
                    <a:pt x="290" y="27"/>
                    <a:pt x="255" y="45"/>
                  </a:cubicBezTo>
                  <a:cubicBezTo>
                    <a:pt x="229" y="62"/>
                    <a:pt x="202" y="80"/>
                    <a:pt x="176" y="97"/>
                  </a:cubicBezTo>
                  <a:cubicBezTo>
                    <a:pt x="158" y="115"/>
                    <a:pt x="141" y="133"/>
                    <a:pt x="123" y="159"/>
                  </a:cubicBezTo>
                  <a:cubicBezTo>
                    <a:pt x="106" y="177"/>
                    <a:pt x="88" y="194"/>
                    <a:pt x="79" y="212"/>
                  </a:cubicBezTo>
                  <a:cubicBezTo>
                    <a:pt x="44" y="273"/>
                    <a:pt x="18" y="326"/>
                    <a:pt x="9" y="379"/>
                  </a:cubicBezTo>
                  <a:cubicBezTo>
                    <a:pt x="0" y="422"/>
                    <a:pt x="0" y="475"/>
                    <a:pt x="18" y="510"/>
                  </a:cubicBezTo>
                  <a:cubicBezTo>
                    <a:pt x="27" y="554"/>
                    <a:pt x="44" y="598"/>
                    <a:pt x="70" y="625"/>
                  </a:cubicBezTo>
                  <a:cubicBezTo>
                    <a:pt x="97" y="660"/>
                    <a:pt x="132" y="686"/>
                    <a:pt x="167" y="712"/>
                  </a:cubicBezTo>
                  <a:cubicBezTo>
                    <a:pt x="229" y="747"/>
                    <a:pt x="290" y="774"/>
                    <a:pt x="343" y="774"/>
                  </a:cubicBezTo>
                  <a:cubicBezTo>
                    <a:pt x="395" y="765"/>
                    <a:pt x="439" y="756"/>
                    <a:pt x="483" y="730"/>
                  </a:cubicBezTo>
                  <a:cubicBezTo>
                    <a:pt x="527" y="712"/>
                    <a:pt x="571" y="677"/>
                    <a:pt x="615" y="642"/>
                  </a:cubicBezTo>
                  <a:cubicBezTo>
                    <a:pt x="650" y="607"/>
                    <a:pt x="694" y="581"/>
                    <a:pt x="729" y="554"/>
                  </a:cubicBezTo>
                  <a:cubicBezTo>
                    <a:pt x="764" y="537"/>
                    <a:pt x="791" y="519"/>
                    <a:pt x="808" y="510"/>
                  </a:cubicBezTo>
                  <a:cubicBezTo>
                    <a:pt x="835" y="502"/>
                    <a:pt x="861" y="502"/>
                    <a:pt x="896" y="502"/>
                  </a:cubicBezTo>
                  <a:cubicBezTo>
                    <a:pt x="914" y="502"/>
                    <a:pt x="931" y="510"/>
                    <a:pt x="958" y="519"/>
                  </a:cubicBezTo>
                  <a:cubicBezTo>
                    <a:pt x="975" y="528"/>
                    <a:pt x="993" y="537"/>
                    <a:pt x="1010" y="554"/>
                  </a:cubicBezTo>
                  <a:cubicBezTo>
                    <a:pt x="1045" y="572"/>
                    <a:pt x="1063" y="598"/>
                    <a:pt x="1081" y="625"/>
                  </a:cubicBezTo>
                  <a:cubicBezTo>
                    <a:pt x="1098" y="651"/>
                    <a:pt x="1107" y="677"/>
                    <a:pt x="1107" y="704"/>
                  </a:cubicBezTo>
                  <a:cubicBezTo>
                    <a:pt x="1107" y="730"/>
                    <a:pt x="1107" y="765"/>
                    <a:pt x="1098" y="791"/>
                  </a:cubicBezTo>
                  <a:cubicBezTo>
                    <a:pt x="1089" y="827"/>
                    <a:pt x="1072" y="853"/>
                    <a:pt x="1054" y="879"/>
                  </a:cubicBezTo>
                  <a:cubicBezTo>
                    <a:pt x="1028" y="923"/>
                    <a:pt x="993" y="958"/>
                    <a:pt x="949" y="985"/>
                  </a:cubicBezTo>
                  <a:cubicBezTo>
                    <a:pt x="914" y="1011"/>
                    <a:pt x="870" y="1029"/>
                    <a:pt x="835" y="1046"/>
                  </a:cubicBezTo>
                  <a:lnTo>
                    <a:pt x="694" y="949"/>
                  </a:lnTo>
                  <a:lnTo>
                    <a:pt x="615" y="1072"/>
                  </a:lnTo>
                  <a:lnTo>
                    <a:pt x="791" y="1195"/>
                  </a:lnTo>
                  <a:cubicBezTo>
                    <a:pt x="826" y="1195"/>
                    <a:pt x="852" y="1187"/>
                    <a:pt x="887" y="1178"/>
                  </a:cubicBezTo>
                  <a:cubicBezTo>
                    <a:pt x="922" y="1169"/>
                    <a:pt x="958" y="1152"/>
                    <a:pt x="993" y="1134"/>
                  </a:cubicBezTo>
                  <a:cubicBezTo>
                    <a:pt x="1028" y="1108"/>
                    <a:pt x="1063" y="1081"/>
                    <a:pt x="1098" y="1055"/>
                  </a:cubicBezTo>
                  <a:cubicBezTo>
                    <a:pt x="1133" y="1020"/>
                    <a:pt x="1160" y="985"/>
                    <a:pt x="1186" y="949"/>
                  </a:cubicBezTo>
                  <a:cubicBezTo>
                    <a:pt x="1212" y="906"/>
                    <a:pt x="1239" y="862"/>
                    <a:pt x="1247" y="809"/>
                  </a:cubicBezTo>
                  <a:cubicBezTo>
                    <a:pt x="1256" y="765"/>
                    <a:pt x="1265" y="712"/>
                    <a:pt x="1256" y="668"/>
                  </a:cubicBezTo>
                  <a:cubicBezTo>
                    <a:pt x="1247" y="625"/>
                    <a:pt x="1230" y="581"/>
                    <a:pt x="1204" y="537"/>
                  </a:cubicBezTo>
                  <a:cubicBezTo>
                    <a:pt x="1186" y="493"/>
                    <a:pt x="1142" y="458"/>
                    <a:pt x="1098" y="422"/>
                  </a:cubicBezTo>
                  <a:cubicBezTo>
                    <a:pt x="1028" y="379"/>
                    <a:pt x="958" y="343"/>
                    <a:pt x="896" y="343"/>
                  </a:cubicBezTo>
                  <a:cubicBezTo>
                    <a:pt x="835" y="343"/>
                    <a:pt x="782" y="352"/>
                    <a:pt x="729" y="387"/>
                  </a:cubicBezTo>
                  <a:cubicBezTo>
                    <a:pt x="677" y="414"/>
                    <a:pt x="624" y="449"/>
                    <a:pt x="571" y="493"/>
                  </a:cubicBezTo>
                  <a:cubicBezTo>
                    <a:pt x="527" y="537"/>
                    <a:pt x="475" y="563"/>
                    <a:pt x="431" y="589"/>
                  </a:cubicBezTo>
                  <a:cubicBezTo>
                    <a:pt x="404" y="607"/>
                    <a:pt x="378" y="616"/>
                    <a:pt x="343" y="616"/>
                  </a:cubicBezTo>
                  <a:cubicBezTo>
                    <a:pt x="316" y="616"/>
                    <a:pt x="290" y="607"/>
                    <a:pt x="255" y="589"/>
                  </a:cubicBezTo>
                  <a:cubicBezTo>
                    <a:pt x="237" y="572"/>
                    <a:pt x="211" y="554"/>
                    <a:pt x="202" y="528"/>
                  </a:cubicBezTo>
                  <a:cubicBezTo>
                    <a:pt x="185" y="510"/>
                    <a:pt x="176" y="493"/>
                    <a:pt x="167" y="466"/>
                  </a:cubicBezTo>
                  <a:cubicBezTo>
                    <a:pt x="158" y="440"/>
                    <a:pt x="158" y="414"/>
                    <a:pt x="167" y="387"/>
                  </a:cubicBezTo>
                  <a:cubicBezTo>
                    <a:pt x="167" y="352"/>
                    <a:pt x="185" y="326"/>
                    <a:pt x="202" y="300"/>
                  </a:cubicBezTo>
                  <a:cubicBezTo>
                    <a:pt x="220" y="264"/>
                    <a:pt x="246" y="238"/>
                    <a:pt x="264" y="220"/>
                  </a:cubicBezTo>
                  <a:cubicBezTo>
                    <a:pt x="290" y="194"/>
                    <a:pt x="316" y="177"/>
                    <a:pt x="334" y="168"/>
                  </a:cubicBezTo>
                  <a:lnTo>
                    <a:pt x="431" y="229"/>
                  </a:lnTo>
                  <a:lnTo>
                    <a:pt x="510" y="106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1"/>
            <p:cNvSpPr/>
            <p:nvPr/>
          </p:nvSpPr>
          <p:spPr>
            <a:xfrm>
              <a:off x="1608700" y="4320950"/>
              <a:ext cx="36925" cy="34500"/>
            </a:xfrm>
            <a:custGeom>
              <a:rect b="b" l="l" r="r" t="t"/>
              <a:pathLst>
                <a:path extrusionOk="0" h="1380" w="1477">
                  <a:moveTo>
                    <a:pt x="264" y="220"/>
                  </a:moveTo>
                  <a:lnTo>
                    <a:pt x="326" y="246"/>
                  </a:lnTo>
                  <a:lnTo>
                    <a:pt x="633" y="334"/>
                  </a:lnTo>
                  <a:lnTo>
                    <a:pt x="457" y="554"/>
                  </a:lnTo>
                  <a:cubicBezTo>
                    <a:pt x="431" y="510"/>
                    <a:pt x="405" y="466"/>
                    <a:pt x="378" y="422"/>
                  </a:cubicBezTo>
                  <a:cubicBezTo>
                    <a:pt x="352" y="369"/>
                    <a:pt x="326" y="316"/>
                    <a:pt x="299" y="273"/>
                  </a:cubicBezTo>
                  <a:cubicBezTo>
                    <a:pt x="299" y="273"/>
                    <a:pt x="299" y="264"/>
                    <a:pt x="291" y="255"/>
                  </a:cubicBezTo>
                  <a:cubicBezTo>
                    <a:pt x="291" y="246"/>
                    <a:pt x="282" y="237"/>
                    <a:pt x="264" y="22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06" y="193"/>
                    <a:pt x="212" y="387"/>
                    <a:pt x="308" y="580"/>
                  </a:cubicBezTo>
                  <a:cubicBezTo>
                    <a:pt x="405" y="782"/>
                    <a:pt x="510" y="975"/>
                    <a:pt x="616" y="1168"/>
                  </a:cubicBezTo>
                  <a:lnTo>
                    <a:pt x="519" y="1283"/>
                  </a:lnTo>
                  <a:lnTo>
                    <a:pt x="633" y="1379"/>
                  </a:lnTo>
                  <a:lnTo>
                    <a:pt x="897" y="1063"/>
                  </a:lnTo>
                  <a:lnTo>
                    <a:pt x="782" y="975"/>
                  </a:lnTo>
                  <a:lnTo>
                    <a:pt x="712" y="1054"/>
                  </a:lnTo>
                  <a:cubicBezTo>
                    <a:pt x="668" y="975"/>
                    <a:pt x="642" y="914"/>
                    <a:pt x="616" y="879"/>
                  </a:cubicBezTo>
                  <a:cubicBezTo>
                    <a:pt x="598" y="835"/>
                    <a:pt x="572" y="773"/>
                    <a:pt x="528" y="694"/>
                  </a:cubicBezTo>
                  <a:lnTo>
                    <a:pt x="782" y="387"/>
                  </a:lnTo>
                  <a:cubicBezTo>
                    <a:pt x="853" y="404"/>
                    <a:pt x="914" y="422"/>
                    <a:pt x="976" y="439"/>
                  </a:cubicBezTo>
                  <a:cubicBezTo>
                    <a:pt x="1037" y="466"/>
                    <a:pt x="1107" y="483"/>
                    <a:pt x="1169" y="501"/>
                  </a:cubicBezTo>
                  <a:lnTo>
                    <a:pt x="1099" y="580"/>
                  </a:lnTo>
                  <a:lnTo>
                    <a:pt x="1213" y="677"/>
                  </a:lnTo>
                  <a:lnTo>
                    <a:pt x="1476" y="360"/>
                  </a:lnTo>
                  <a:lnTo>
                    <a:pt x="1362" y="264"/>
                  </a:lnTo>
                  <a:lnTo>
                    <a:pt x="1266" y="378"/>
                  </a:lnTo>
                  <a:cubicBezTo>
                    <a:pt x="1055" y="316"/>
                    <a:pt x="844" y="255"/>
                    <a:pt x="633" y="193"/>
                  </a:cubicBezTo>
                  <a:cubicBezTo>
                    <a:pt x="431" y="132"/>
                    <a:pt x="220" y="62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1"/>
            <p:cNvSpPr/>
            <p:nvPr/>
          </p:nvSpPr>
          <p:spPr>
            <a:xfrm>
              <a:off x="1631550" y="4288875"/>
              <a:ext cx="32525" cy="32975"/>
            </a:xfrm>
            <a:custGeom>
              <a:rect b="b" l="l" r="r" t="t"/>
              <a:pathLst>
                <a:path extrusionOk="0" h="1319" w="1301">
                  <a:moveTo>
                    <a:pt x="501" y="1"/>
                  </a:moveTo>
                  <a:cubicBezTo>
                    <a:pt x="448" y="18"/>
                    <a:pt x="395" y="36"/>
                    <a:pt x="343" y="62"/>
                  </a:cubicBezTo>
                  <a:cubicBezTo>
                    <a:pt x="290" y="97"/>
                    <a:pt x="246" y="133"/>
                    <a:pt x="193" y="176"/>
                  </a:cubicBezTo>
                  <a:cubicBezTo>
                    <a:pt x="132" y="238"/>
                    <a:pt x="79" y="308"/>
                    <a:pt x="53" y="387"/>
                  </a:cubicBezTo>
                  <a:cubicBezTo>
                    <a:pt x="18" y="466"/>
                    <a:pt x="0" y="554"/>
                    <a:pt x="0" y="633"/>
                  </a:cubicBezTo>
                  <a:cubicBezTo>
                    <a:pt x="0" y="721"/>
                    <a:pt x="9" y="809"/>
                    <a:pt x="44" y="888"/>
                  </a:cubicBezTo>
                  <a:cubicBezTo>
                    <a:pt x="79" y="976"/>
                    <a:pt x="123" y="1046"/>
                    <a:pt x="185" y="1116"/>
                  </a:cubicBezTo>
                  <a:cubicBezTo>
                    <a:pt x="255" y="1178"/>
                    <a:pt x="325" y="1231"/>
                    <a:pt x="404" y="1266"/>
                  </a:cubicBezTo>
                  <a:cubicBezTo>
                    <a:pt x="483" y="1301"/>
                    <a:pt x="571" y="1318"/>
                    <a:pt x="650" y="1318"/>
                  </a:cubicBezTo>
                  <a:cubicBezTo>
                    <a:pt x="738" y="1318"/>
                    <a:pt x="817" y="1301"/>
                    <a:pt x="905" y="1274"/>
                  </a:cubicBezTo>
                  <a:cubicBezTo>
                    <a:pt x="984" y="1239"/>
                    <a:pt x="1063" y="1195"/>
                    <a:pt x="1125" y="1134"/>
                  </a:cubicBezTo>
                  <a:cubicBezTo>
                    <a:pt x="1168" y="1090"/>
                    <a:pt x="1204" y="1046"/>
                    <a:pt x="1239" y="993"/>
                  </a:cubicBezTo>
                  <a:cubicBezTo>
                    <a:pt x="1265" y="941"/>
                    <a:pt x="1283" y="888"/>
                    <a:pt x="1300" y="835"/>
                  </a:cubicBezTo>
                  <a:lnTo>
                    <a:pt x="966" y="484"/>
                  </a:lnTo>
                  <a:lnTo>
                    <a:pt x="720" y="721"/>
                  </a:lnTo>
                  <a:lnTo>
                    <a:pt x="826" y="835"/>
                  </a:lnTo>
                  <a:lnTo>
                    <a:pt x="958" y="695"/>
                  </a:lnTo>
                  <a:lnTo>
                    <a:pt x="1133" y="879"/>
                  </a:lnTo>
                  <a:cubicBezTo>
                    <a:pt x="1116" y="906"/>
                    <a:pt x="1098" y="932"/>
                    <a:pt x="1081" y="958"/>
                  </a:cubicBezTo>
                  <a:cubicBezTo>
                    <a:pt x="1063" y="985"/>
                    <a:pt x="1045" y="1002"/>
                    <a:pt x="1019" y="1028"/>
                  </a:cubicBezTo>
                  <a:cubicBezTo>
                    <a:pt x="975" y="1072"/>
                    <a:pt x="914" y="1108"/>
                    <a:pt x="852" y="1134"/>
                  </a:cubicBezTo>
                  <a:cubicBezTo>
                    <a:pt x="791" y="1160"/>
                    <a:pt x="720" y="1169"/>
                    <a:pt x="659" y="1169"/>
                  </a:cubicBezTo>
                  <a:cubicBezTo>
                    <a:pt x="597" y="1160"/>
                    <a:pt x="527" y="1151"/>
                    <a:pt x="466" y="1125"/>
                  </a:cubicBezTo>
                  <a:cubicBezTo>
                    <a:pt x="404" y="1099"/>
                    <a:pt x="343" y="1055"/>
                    <a:pt x="299" y="1002"/>
                  </a:cubicBezTo>
                  <a:cubicBezTo>
                    <a:pt x="246" y="958"/>
                    <a:pt x="211" y="897"/>
                    <a:pt x="185" y="835"/>
                  </a:cubicBezTo>
                  <a:cubicBezTo>
                    <a:pt x="158" y="774"/>
                    <a:pt x="150" y="703"/>
                    <a:pt x="150" y="633"/>
                  </a:cubicBezTo>
                  <a:cubicBezTo>
                    <a:pt x="150" y="572"/>
                    <a:pt x="158" y="510"/>
                    <a:pt x="185" y="449"/>
                  </a:cubicBezTo>
                  <a:cubicBezTo>
                    <a:pt x="211" y="379"/>
                    <a:pt x="246" y="326"/>
                    <a:pt x="299" y="282"/>
                  </a:cubicBezTo>
                  <a:cubicBezTo>
                    <a:pt x="334" y="247"/>
                    <a:pt x="369" y="220"/>
                    <a:pt x="404" y="203"/>
                  </a:cubicBezTo>
                  <a:cubicBezTo>
                    <a:pt x="448" y="176"/>
                    <a:pt x="492" y="168"/>
                    <a:pt x="527" y="150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1"/>
            <p:cNvSpPr/>
            <p:nvPr/>
          </p:nvSpPr>
          <p:spPr>
            <a:xfrm>
              <a:off x="1646925" y="4264950"/>
              <a:ext cx="37575" cy="38325"/>
            </a:xfrm>
            <a:custGeom>
              <a:rect b="b" l="l" r="r" t="t"/>
              <a:pathLst>
                <a:path extrusionOk="0" h="1533" w="1503">
                  <a:moveTo>
                    <a:pt x="966" y="0"/>
                  </a:moveTo>
                  <a:lnTo>
                    <a:pt x="615" y="273"/>
                  </a:lnTo>
                  <a:lnTo>
                    <a:pt x="703" y="387"/>
                  </a:lnTo>
                  <a:lnTo>
                    <a:pt x="826" y="299"/>
                  </a:lnTo>
                  <a:lnTo>
                    <a:pt x="1274" y="870"/>
                  </a:lnTo>
                  <a:cubicBezTo>
                    <a:pt x="1300" y="905"/>
                    <a:pt x="1318" y="949"/>
                    <a:pt x="1326" y="984"/>
                  </a:cubicBezTo>
                  <a:cubicBezTo>
                    <a:pt x="1344" y="1028"/>
                    <a:pt x="1344" y="1063"/>
                    <a:pt x="1335" y="1098"/>
                  </a:cubicBezTo>
                  <a:cubicBezTo>
                    <a:pt x="1326" y="1133"/>
                    <a:pt x="1318" y="1169"/>
                    <a:pt x="1291" y="1204"/>
                  </a:cubicBezTo>
                  <a:cubicBezTo>
                    <a:pt x="1274" y="1239"/>
                    <a:pt x="1239" y="1265"/>
                    <a:pt x="1203" y="1300"/>
                  </a:cubicBezTo>
                  <a:cubicBezTo>
                    <a:pt x="1168" y="1327"/>
                    <a:pt x="1133" y="1344"/>
                    <a:pt x="1098" y="1362"/>
                  </a:cubicBezTo>
                  <a:cubicBezTo>
                    <a:pt x="1067" y="1368"/>
                    <a:pt x="1040" y="1374"/>
                    <a:pt x="1015" y="1374"/>
                  </a:cubicBezTo>
                  <a:cubicBezTo>
                    <a:pt x="1004" y="1374"/>
                    <a:pt x="994" y="1373"/>
                    <a:pt x="984" y="1371"/>
                  </a:cubicBezTo>
                  <a:cubicBezTo>
                    <a:pt x="940" y="1371"/>
                    <a:pt x="905" y="1362"/>
                    <a:pt x="870" y="1344"/>
                  </a:cubicBezTo>
                  <a:cubicBezTo>
                    <a:pt x="834" y="1327"/>
                    <a:pt x="808" y="1292"/>
                    <a:pt x="773" y="1256"/>
                  </a:cubicBezTo>
                  <a:lnTo>
                    <a:pt x="325" y="677"/>
                  </a:lnTo>
                  <a:lnTo>
                    <a:pt x="448" y="589"/>
                  </a:lnTo>
                  <a:lnTo>
                    <a:pt x="360" y="475"/>
                  </a:lnTo>
                  <a:lnTo>
                    <a:pt x="0" y="747"/>
                  </a:lnTo>
                  <a:lnTo>
                    <a:pt x="97" y="861"/>
                  </a:lnTo>
                  <a:lnTo>
                    <a:pt x="211" y="773"/>
                  </a:lnTo>
                  <a:lnTo>
                    <a:pt x="659" y="1353"/>
                  </a:lnTo>
                  <a:cubicBezTo>
                    <a:pt x="703" y="1415"/>
                    <a:pt x="747" y="1450"/>
                    <a:pt x="799" y="1485"/>
                  </a:cubicBezTo>
                  <a:cubicBezTo>
                    <a:pt x="852" y="1511"/>
                    <a:pt x="905" y="1529"/>
                    <a:pt x="966" y="1529"/>
                  </a:cubicBezTo>
                  <a:cubicBezTo>
                    <a:pt x="979" y="1531"/>
                    <a:pt x="993" y="1532"/>
                    <a:pt x="1007" y="1532"/>
                  </a:cubicBezTo>
                  <a:cubicBezTo>
                    <a:pt x="1049" y="1532"/>
                    <a:pt x="1094" y="1522"/>
                    <a:pt x="1133" y="1502"/>
                  </a:cubicBezTo>
                  <a:cubicBezTo>
                    <a:pt x="1186" y="1485"/>
                    <a:pt x="1247" y="1458"/>
                    <a:pt x="1291" y="1415"/>
                  </a:cubicBezTo>
                  <a:cubicBezTo>
                    <a:pt x="1344" y="1371"/>
                    <a:pt x="1388" y="1327"/>
                    <a:pt x="1423" y="1274"/>
                  </a:cubicBezTo>
                  <a:cubicBezTo>
                    <a:pt x="1458" y="1230"/>
                    <a:pt x="1476" y="1177"/>
                    <a:pt x="1493" y="1125"/>
                  </a:cubicBezTo>
                  <a:cubicBezTo>
                    <a:pt x="1502" y="1063"/>
                    <a:pt x="1502" y="1011"/>
                    <a:pt x="1484" y="949"/>
                  </a:cubicBezTo>
                  <a:cubicBezTo>
                    <a:pt x="1467" y="896"/>
                    <a:pt x="1441" y="835"/>
                    <a:pt x="1397" y="782"/>
                  </a:cubicBezTo>
                  <a:lnTo>
                    <a:pt x="940" y="202"/>
                  </a:lnTo>
                  <a:lnTo>
                    <a:pt x="1054" y="115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1"/>
            <p:cNvSpPr/>
            <p:nvPr/>
          </p:nvSpPr>
          <p:spPr>
            <a:xfrm>
              <a:off x="1689525" y="4251550"/>
              <a:ext cx="31850" cy="37800"/>
            </a:xfrm>
            <a:custGeom>
              <a:rect b="b" l="l" r="r" t="t"/>
              <a:pathLst>
                <a:path extrusionOk="0" h="1512" w="1274">
                  <a:moveTo>
                    <a:pt x="176" y="290"/>
                  </a:moveTo>
                  <a:lnTo>
                    <a:pt x="220" y="334"/>
                  </a:lnTo>
                  <a:lnTo>
                    <a:pt x="483" y="528"/>
                  </a:lnTo>
                  <a:lnTo>
                    <a:pt x="237" y="668"/>
                  </a:lnTo>
                  <a:cubicBezTo>
                    <a:pt x="228" y="624"/>
                    <a:pt x="220" y="572"/>
                    <a:pt x="211" y="519"/>
                  </a:cubicBezTo>
                  <a:cubicBezTo>
                    <a:pt x="202" y="457"/>
                    <a:pt x="193" y="405"/>
                    <a:pt x="193" y="352"/>
                  </a:cubicBezTo>
                  <a:cubicBezTo>
                    <a:pt x="185" y="352"/>
                    <a:pt x="185" y="343"/>
                    <a:pt x="185" y="334"/>
                  </a:cubicBezTo>
                  <a:cubicBezTo>
                    <a:pt x="185" y="326"/>
                    <a:pt x="176" y="308"/>
                    <a:pt x="176" y="290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6" y="220"/>
                    <a:pt x="62" y="431"/>
                    <a:pt x="97" y="651"/>
                  </a:cubicBezTo>
                  <a:cubicBezTo>
                    <a:pt x="123" y="870"/>
                    <a:pt x="158" y="1081"/>
                    <a:pt x="193" y="1301"/>
                  </a:cubicBezTo>
                  <a:lnTo>
                    <a:pt x="62" y="1380"/>
                  </a:lnTo>
                  <a:lnTo>
                    <a:pt x="132" y="1511"/>
                  </a:lnTo>
                  <a:lnTo>
                    <a:pt x="483" y="1292"/>
                  </a:lnTo>
                  <a:lnTo>
                    <a:pt x="413" y="1169"/>
                  </a:lnTo>
                  <a:lnTo>
                    <a:pt x="325" y="1222"/>
                  </a:lnTo>
                  <a:cubicBezTo>
                    <a:pt x="307" y="1134"/>
                    <a:pt x="299" y="1072"/>
                    <a:pt x="290" y="1028"/>
                  </a:cubicBezTo>
                  <a:cubicBezTo>
                    <a:pt x="281" y="984"/>
                    <a:pt x="272" y="914"/>
                    <a:pt x="264" y="826"/>
                  </a:cubicBezTo>
                  <a:lnTo>
                    <a:pt x="606" y="615"/>
                  </a:lnTo>
                  <a:cubicBezTo>
                    <a:pt x="668" y="659"/>
                    <a:pt x="720" y="695"/>
                    <a:pt x="773" y="738"/>
                  </a:cubicBezTo>
                  <a:cubicBezTo>
                    <a:pt x="826" y="774"/>
                    <a:pt x="878" y="817"/>
                    <a:pt x="931" y="853"/>
                  </a:cubicBezTo>
                  <a:lnTo>
                    <a:pt x="843" y="905"/>
                  </a:lnTo>
                  <a:lnTo>
                    <a:pt x="922" y="1037"/>
                  </a:lnTo>
                  <a:lnTo>
                    <a:pt x="1274" y="817"/>
                  </a:lnTo>
                  <a:lnTo>
                    <a:pt x="1195" y="695"/>
                  </a:lnTo>
                  <a:lnTo>
                    <a:pt x="1063" y="774"/>
                  </a:lnTo>
                  <a:cubicBezTo>
                    <a:pt x="887" y="642"/>
                    <a:pt x="712" y="510"/>
                    <a:pt x="527" y="387"/>
                  </a:cubicBezTo>
                  <a:cubicBezTo>
                    <a:pt x="351" y="255"/>
                    <a:pt x="176" y="13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1"/>
            <p:cNvSpPr/>
            <p:nvPr/>
          </p:nvSpPr>
          <p:spPr>
            <a:xfrm>
              <a:off x="1709725" y="4236225"/>
              <a:ext cx="34925" cy="34900"/>
            </a:xfrm>
            <a:custGeom>
              <a:rect b="b" l="l" r="r" t="t"/>
              <a:pathLst>
                <a:path extrusionOk="0" h="1396" w="1397">
                  <a:moveTo>
                    <a:pt x="624" y="148"/>
                  </a:moveTo>
                  <a:cubicBezTo>
                    <a:pt x="659" y="157"/>
                    <a:pt x="685" y="174"/>
                    <a:pt x="703" y="192"/>
                  </a:cubicBezTo>
                  <a:cubicBezTo>
                    <a:pt x="729" y="201"/>
                    <a:pt x="747" y="227"/>
                    <a:pt x="756" y="253"/>
                  </a:cubicBezTo>
                  <a:cubicBezTo>
                    <a:pt x="773" y="271"/>
                    <a:pt x="773" y="297"/>
                    <a:pt x="782" y="324"/>
                  </a:cubicBezTo>
                  <a:cubicBezTo>
                    <a:pt x="782" y="350"/>
                    <a:pt x="782" y="376"/>
                    <a:pt x="773" y="403"/>
                  </a:cubicBezTo>
                  <a:cubicBezTo>
                    <a:pt x="756" y="438"/>
                    <a:pt x="738" y="464"/>
                    <a:pt x="712" y="491"/>
                  </a:cubicBezTo>
                  <a:cubicBezTo>
                    <a:pt x="685" y="517"/>
                    <a:pt x="650" y="543"/>
                    <a:pt x="606" y="570"/>
                  </a:cubicBezTo>
                  <a:lnTo>
                    <a:pt x="457" y="631"/>
                  </a:lnTo>
                  <a:lnTo>
                    <a:pt x="272" y="245"/>
                  </a:lnTo>
                  <a:lnTo>
                    <a:pt x="422" y="183"/>
                  </a:lnTo>
                  <a:cubicBezTo>
                    <a:pt x="457" y="166"/>
                    <a:pt x="492" y="157"/>
                    <a:pt x="527" y="148"/>
                  </a:cubicBezTo>
                  <a:close/>
                  <a:moveTo>
                    <a:pt x="562" y="1"/>
                  </a:moveTo>
                  <a:cubicBezTo>
                    <a:pt x="536" y="1"/>
                    <a:pt x="510" y="3"/>
                    <a:pt x="483" y="8"/>
                  </a:cubicBezTo>
                  <a:cubicBezTo>
                    <a:pt x="431" y="16"/>
                    <a:pt x="387" y="34"/>
                    <a:pt x="352" y="51"/>
                  </a:cubicBezTo>
                  <a:lnTo>
                    <a:pt x="0" y="218"/>
                  </a:lnTo>
                  <a:lnTo>
                    <a:pt x="62" y="350"/>
                  </a:lnTo>
                  <a:lnTo>
                    <a:pt x="141" y="315"/>
                  </a:lnTo>
                  <a:lnTo>
                    <a:pt x="571" y="1228"/>
                  </a:lnTo>
                  <a:lnTo>
                    <a:pt x="492" y="1264"/>
                  </a:lnTo>
                  <a:lnTo>
                    <a:pt x="554" y="1395"/>
                  </a:lnTo>
                  <a:lnTo>
                    <a:pt x="958" y="1211"/>
                  </a:lnTo>
                  <a:lnTo>
                    <a:pt x="896" y="1070"/>
                  </a:lnTo>
                  <a:lnTo>
                    <a:pt x="703" y="1167"/>
                  </a:lnTo>
                  <a:lnTo>
                    <a:pt x="518" y="772"/>
                  </a:lnTo>
                  <a:lnTo>
                    <a:pt x="589" y="737"/>
                  </a:lnTo>
                  <a:cubicBezTo>
                    <a:pt x="606" y="728"/>
                    <a:pt x="615" y="728"/>
                    <a:pt x="624" y="719"/>
                  </a:cubicBezTo>
                  <a:cubicBezTo>
                    <a:pt x="633" y="719"/>
                    <a:pt x="650" y="710"/>
                    <a:pt x="659" y="701"/>
                  </a:cubicBezTo>
                  <a:lnTo>
                    <a:pt x="1160" y="1114"/>
                  </a:lnTo>
                  <a:lnTo>
                    <a:pt x="1397" y="1000"/>
                  </a:lnTo>
                  <a:lnTo>
                    <a:pt x="1335" y="868"/>
                  </a:lnTo>
                  <a:lnTo>
                    <a:pt x="1177" y="939"/>
                  </a:lnTo>
                  <a:lnTo>
                    <a:pt x="799" y="622"/>
                  </a:lnTo>
                  <a:cubicBezTo>
                    <a:pt x="879" y="570"/>
                    <a:pt x="922" y="499"/>
                    <a:pt x="931" y="429"/>
                  </a:cubicBezTo>
                  <a:cubicBezTo>
                    <a:pt x="949" y="350"/>
                    <a:pt x="940" y="271"/>
                    <a:pt x="896" y="183"/>
                  </a:cubicBezTo>
                  <a:cubicBezTo>
                    <a:pt x="870" y="131"/>
                    <a:pt x="835" y="87"/>
                    <a:pt x="791" y="60"/>
                  </a:cubicBezTo>
                  <a:cubicBezTo>
                    <a:pt x="747" y="25"/>
                    <a:pt x="694" y="8"/>
                    <a:pt x="641" y="8"/>
                  </a:cubicBezTo>
                  <a:cubicBezTo>
                    <a:pt x="615" y="3"/>
                    <a:pt x="589" y="1"/>
                    <a:pt x="5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1"/>
            <p:cNvSpPr/>
            <p:nvPr/>
          </p:nvSpPr>
          <p:spPr>
            <a:xfrm>
              <a:off x="1740450" y="4222575"/>
              <a:ext cx="33400" cy="33450"/>
            </a:xfrm>
            <a:custGeom>
              <a:rect b="b" l="l" r="r" t="t"/>
              <a:pathLst>
                <a:path extrusionOk="0" h="1338" w="1336">
                  <a:moveTo>
                    <a:pt x="704" y="149"/>
                  </a:moveTo>
                  <a:cubicBezTo>
                    <a:pt x="765" y="158"/>
                    <a:pt x="827" y="176"/>
                    <a:pt x="888" y="202"/>
                  </a:cubicBezTo>
                  <a:cubicBezTo>
                    <a:pt x="949" y="237"/>
                    <a:pt x="1002" y="272"/>
                    <a:pt x="1046" y="325"/>
                  </a:cubicBezTo>
                  <a:cubicBezTo>
                    <a:pt x="1090" y="378"/>
                    <a:pt x="1125" y="431"/>
                    <a:pt x="1152" y="501"/>
                  </a:cubicBezTo>
                  <a:cubicBezTo>
                    <a:pt x="1169" y="571"/>
                    <a:pt x="1187" y="641"/>
                    <a:pt x="1178" y="703"/>
                  </a:cubicBezTo>
                  <a:cubicBezTo>
                    <a:pt x="1178" y="773"/>
                    <a:pt x="1160" y="835"/>
                    <a:pt x="1125" y="896"/>
                  </a:cubicBezTo>
                  <a:cubicBezTo>
                    <a:pt x="1099" y="958"/>
                    <a:pt x="1064" y="1010"/>
                    <a:pt x="1011" y="1054"/>
                  </a:cubicBezTo>
                  <a:cubicBezTo>
                    <a:pt x="958" y="1098"/>
                    <a:pt x="906" y="1133"/>
                    <a:pt x="835" y="1160"/>
                  </a:cubicBezTo>
                  <a:cubicBezTo>
                    <a:pt x="789" y="1179"/>
                    <a:pt x="738" y="1189"/>
                    <a:pt x="690" y="1189"/>
                  </a:cubicBezTo>
                  <a:cubicBezTo>
                    <a:pt x="673" y="1189"/>
                    <a:pt x="657" y="1188"/>
                    <a:pt x="642" y="1186"/>
                  </a:cubicBezTo>
                  <a:cubicBezTo>
                    <a:pt x="572" y="1177"/>
                    <a:pt x="510" y="1160"/>
                    <a:pt x="449" y="1133"/>
                  </a:cubicBezTo>
                  <a:cubicBezTo>
                    <a:pt x="387" y="1107"/>
                    <a:pt x="335" y="1063"/>
                    <a:pt x="291" y="1010"/>
                  </a:cubicBezTo>
                  <a:cubicBezTo>
                    <a:pt x="247" y="966"/>
                    <a:pt x="212" y="905"/>
                    <a:pt x="185" y="835"/>
                  </a:cubicBezTo>
                  <a:cubicBezTo>
                    <a:pt x="168" y="764"/>
                    <a:pt x="159" y="703"/>
                    <a:pt x="159" y="633"/>
                  </a:cubicBezTo>
                  <a:cubicBezTo>
                    <a:pt x="168" y="562"/>
                    <a:pt x="185" y="501"/>
                    <a:pt x="212" y="439"/>
                  </a:cubicBezTo>
                  <a:cubicBezTo>
                    <a:pt x="238" y="378"/>
                    <a:pt x="273" y="325"/>
                    <a:pt x="326" y="281"/>
                  </a:cubicBezTo>
                  <a:cubicBezTo>
                    <a:pt x="379" y="237"/>
                    <a:pt x="431" y="202"/>
                    <a:pt x="502" y="176"/>
                  </a:cubicBezTo>
                  <a:cubicBezTo>
                    <a:pt x="563" y="158"/>
                    <a:pt x="633" y="149"/>
                    <a:pt x="704" y="149"/>
                  </a:cubicBezTo>
                  <a:close/>
                  <a:moveTo>
                    <a:pt x="712" y="0"/>
                  </a:moveTo>
                  <a:cubicBezTo>
                    <a:pt x="624" y="0"/>
                    <a:pt x="537" y="9"/>
                    <a:pt x="449" y="35"/>
                  </a:cubicBezTo>
                  <a:cubicBezTo>
                    <a:pt x="361" y="70"/>
                    <a:pt x="291" y="114"/>
                    <a:pt x="220" y="167"/>
                  </a:cubicBezTo>
                  <a:cubicBezTo>
                    <a:pt x="159" y="229"/>
                    <a:pt x="106" y="299"/>
                    <a:pt x="71" y="378"/>
                  </a:cubicBezTo>
                  <a:cubicBezTo>
                    <a:pt x="36" y="457"/>
                    <a:pt x="10" y="536"/>
                    <a:pt x="10" y="624"/>
                  </a:cubicBezTo>
                  <a:cubicBezTo>
                    <a:pt x="1" y="712"/>
                    <a:pt x="10" y="799"/>
                    <a:pt x="45" y="887"/>
                  </a:cubicBezTo>
                  <a:cubicBezTo>
                    <a:pt x="71" y="975"/>
                    <a:pt x="115" y="1045"/>
                    <a:pt x="177" y="1116"/>
                  </a:cubicBezTo>
                  <a:cubicBezTo>
                    <a:pt x="238" y="1177"/>
                    <a:pt x="299" y="1230"/>
                    <a:pt x="379" y="1265"/>
                  </a:cubicBezTo>
                  <a:cubicBezTo>
                    <a:pt x="458" y="1300"/>
                    <a:pt x="537" y="1326"/>
                    <a:pt x="624" y="1335"/>
                  </a:cubicBezTo>
                  <a:cubicBezTo>
                    <a:pt x="640" y="1337"/>
                    <a:pt x="656" y="1338"/>
                    <a:pt x="671" y="1338"/>
                  </a:cubicBezTo>
                  <a:cubicBezTo>
                    <a:pt x="743" y="1338"/>
                    <a:pt x="816" y="1322"/>
                    <a:pt x="888" y="1300"/>
                  </a:cubicBezTo>
                  <a:cubicBezTo>
                    <a:pt x="967" y="1265"/>
                    <a:pt x="1046" y="1221"/>
                    <a:pt x="1108" y="1168"/>
                  </a:cubicBezTo>
                  <a:cubicBezTo>
                    <a:pt x="1178" y="1107"/>
                    <a:pt x="1222" y="1037"/>
                    <a:pt x="1266" y="958"/>
                  </a:cubicBezTo>
                  <a:cubicBezTo>
                    <a:pt x="1301" y="887"/>
                    <a:pt x="1318" y="799"/>
                    <a:pt x="1327" y="712"/>
                  </a:cubicBezTo>
                  <a:cubicBezTo>
                    <a:pt x="1336" y="624"/>
                    <a:pt x="1327" y="536"/>
                    <a:pt x="1292" y="457"/>
                  </a:cubicBezTo>
                  <a:cubicBezTo>
                    <a:pt x="1266" y="369"/>
                    <a:pt x="1222" y="290"/>
                    <a:pt x="1160" y="229"/>
                  </a:cubicBezTo>
                  <a:cubicBezTo>
                    <a:pt x="1099" y="158"/>
                    <a:pt x="1029" y="106"/>
                    <a:pt x="958" y="70"/>
                  </a:cubicBezTo>
                  <a:cubicBezTo>
                    <a:pt x="879" y="35"/>
                    <a:pt x="800" y="9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1"/>
            <p:cNvSpPr/>
            <p:nvPr/>
          </p:nvSpPr>
          <p:spPr>
            <a:xfrm>
              <a:off x="1788325" y="4207425"/>
              <a:ext cx="37150" cy="38000"/>
            </a:xfrm>
            <a:custGeom>
              <a:rect b="b" l="l" r="r" t="t"/>
              <a:pathLst>
                <a:path extrusionOk="0" h="1520" w="1486">
                  <a:moveTo>
                    <a:pt x="1432" y="0"/>
                  </a:moveTo>
                  <a:lnTo>
                    <a:pt x="993" y="70"/>
                  </a:lnTo>
                  <a:lnTo>
                    <a:pt x="1020" y="220"/>
                  </a:lnTo>
                  <a:lnTo>
                    <a:pt x="1151" y="193"/>
                  </a:lnTo>
                  <a:lnTo>
                    <a:pt x="1274" y="1001"/>
                  </a:lnTo>
                  <a:lnTo>
                    <a:pt x="1292" y="1063"/>
                  </a:lnTo>
                  <a:lnTo>
                    <a:pt x="1248" y="1019"/>
                  </a:lnTo>
                  <a:lnTo>
                    <a:pt x="211" y="193"/>
                  </a:lnTo>
                  <a:lnTo>
                    <a:pt x="1" y="228"/>
                  </a:lnTo>
                  <a:lnTo>
                    <a:pt x="27" y="369"/>
                  </a:lnTo>
                  <a:lnTo>
                    <a:pt x="185" y="343"/>
                  </a:lnTo>
                  <a:lnTo>
                    <a:pt x="343" y="1344"/>
                  </a:lnTo>
                  <a:lnTo>
                    <a:pt x="185" y="1370"/>
                  </a:lnTo>
                  <a:lnTo>
                    <a:pt x="203" y="1520"/>
                  </a:lnTo>
                  <a:lnTo>
                    <a:pt x="642" y="1449"/>
                  </a:lnTo>
                  <a:lnTo>
                    <a:pt x="624" y="1300"/>
                  </a:lnTo>
                  <a:lnTo>
                    <a:pt x="493" y="1318"/>
                  </a:lnTo>
                  <a:lnTo>
                    <a:pt x="370" y="536"/>
                  </a:lnTo>
                  <a:lnTo>
                    <a:pt x="352" y="474"/>
                  </a:lnTo>
                  <a:lnTo>
                    <a:pt x="396" y="518"/>
                  </a:lnTo>
                  <a:lnTo>
                    <a:pt x="1485" y="1370"/>
                  </a:lnTo>
                  <a:lnTo>
                    <a:pt x="1301" y="167"/>
                  </a:lnTo>
                  <a:lnTo>
                    <a:pt x="1459" y="149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1"/>
            <p:cNvSpPr/>
            <p:nvPr/>
          </p:nvSpPr>
          <p:spPr>
            <a:xfrm>
              <a:off x="1831375" y="4205000"/>
              <a:ext cx="33400" cy="34500"/>
            </a:xfrm>
            <a:custGeom>
              <a:rect b="b" l="l" r="r" t="t"/>
              <a:pathLst>
                <a:path extrusionOk="0" h="1380" w="1336">
                  <a:moveTo>
                    <a:pt x="641" y="343"/>
                  </a:moveTo>
                  <a:lnTo>
                    <a:pt x="659" y="405"/>
                  </a:lnTo>
                  <a:lnTo>
                    <a:pt x="791" y="694"/>
                  </a:lnTo>
                  <a:lnTo>
                    <a:pt x="510" y="703"/>
                  </a:lnTo>
                  <a:cubicBezTo>
                    <a:pt x="527" y="659"/>
                    <a:pt x="545" y="615"/>
                    <a:pt x="562" y="563"/>
                  </a:cubicBezTo>
                  <a:cubicBezTo>
                    <a:pt x="580" y="510"/>
                    <a:pt x="598" y="457"/>
                    <a:pt x="624" y="405"/>
                  </a:cubicBezTo>
                  <a:cubicBezTo>
                    <a:pt x="624" y="405"/>
                    <a:pt x="624" y="396"/>
                    <a:pt x="624" y="387"/>
                  </a:cubicBezTo>
                  <a:cubicBezTo>
                    <a:pt x="633" y="378"/>
                    <a:pt x="633" y="361"/>
                    <a:pt x="641" y="343"/>
                  </a:cubicBezTo>
                  <a:close/>
                  <a:moveTo>
                    <a:pt x="633" y="0"/>
                  </a:moveTo>
                  <a:cubicBezTo>
                    <a:pt x="554" y="211"/>
                    <a:pt x="475" y="413"/>
                    <a:pt x="387" y="615"/>
                  </a:cubicBezTo>
                  <a:cubicBezTo>
                    <a:pt x="308" y="817"/>
                    <a:pt x="229" y="1028"/>
                    <a:pt x="150" y="1230"/>
                  </a:cubicBezTo>
                  <a:lnTo>
                    <a:pt x="0" y="1239"/>
                  </a:lnTo>
                  <a:lnTo>
                    <a:pt x="0" y="1380"/>
                  </a:lnTo>
                  <a:lnTo>
                    <a:pt x="413" y="1371"/>
                  </a:lnTo>
                  <a:lnTo>
                    <a:pt x="413" y="1221"/>
                  </a:lnTo>
                  <a:lnTo>
                    <a:pt x="308" y="1230"/>
                  </a:lnTo>
                  <a:cubicBezTo>
                    <a:pt x="334" y="1142"/>
                    <a:pt x="360" y="1081"/>
                    <a:pt x="378" y="1046"/>
                  </a:cubicBezTo>
                  <a:cubicBezTo>
                    <a:pt x="396" y="1002"/>
                    <a:pt x="422" y="940"/>
                    <a:pt x="448" y="852"/>
                  </a:cubicBezTo>
                  <a:lnTo>
                    <a:pt x="861" y="844"/>
                  </a:lnTo>
                  <a:cubicBezTo>
                    <a:pt x="887" y="905"/>
                    <a:pt x="914" y="967"/>
                    <a:pt x="940" y="1028"/>
                  </a:cubicBezTo>
                  <a:cubicBezTo>
                    <a:pt x="966" y="1090"/>
                    <a:pt x="993" y="1151"/>
                    <a:pt x="1019" y="1213"/>
                  </a:cubicBezTo>
                  <a:lnTo>
                    <a:pt x="914" y="1213"/>
                  </a:lnTo>
                  <a:lnTo>
                    <a:pt x="923" y="1362"/>
                  </a:lnTo>
                  <a:lnTo>
                    <a:pt x="1335" y="1344"/>
                  </a:lnTo>
                  <a:lnTo>
                    <a:pt x="1327" y="1204"/>
                  </a:lnTo>
                  <a:lnTo>
                    <a:pt x="1177" y="1204"/>
                  </a:lnTo>
                  <a:cubicBezTo>
                    <a:pt x="1081" y="1002"/>
                    <a:pt x="993" y="800"/>
                    <a:pt x="905" y="607"/>
                  </a:cubicBezTo>
                  <a:cubicBezTo>
                    <a:pt x="808" y="405"/>
                    <a:pt x="721" y="203"/>
                    <a:pt x="6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1869150" y="4206525"/>
              <a:ext cx="26150" cy="34075"/>
            </a:xfrm>
            <a:custGeom>
              <a:rect b="b" l="l" r="r" t="t"/>
              <a:pathLst>
                <a:path extrusionOk="0" h="1363" w="1046">
                  <a:moveTo>
                    <a:pt x="26" y="1"/>
                  </a:moveTo>
                  <a:lnTo>
                    <a:pt x="0" y="282"/>
                  </a:lnTo>
                  <a:lnTo>
                    <a:pt x="149" y="300"/>
                  </a:lnTo>
                  <a:lnTo>
                    <a:pt x="158" y="159"/>
                  </a:lnTo>
                  <a:lnTo>
                    <a:pt x="448" y="177"/>
                  </a:lnTo>
                  <a:lnTo>
                    <a:pt x="369" y="1187"/>
                  </a:lnTo>
                  <a:lnTo>
                    <a:pt x="211" y="1178"/>
                  </a:lnTo>
                  <a:lnTo>
                    <a:pt x="193" y="1319"/>
                  </a:lnTo>
                  <a:lnTo>
                    <a:pt x="641" y="1362"/>
                  </a:lnTo>
                  <a:lnTo>
                    <a:pt x="650" y="1213"/>
                  </a:lnTo>
                  <a:lnTo>
                    <a:pt x="518" y="1204"/>
                  </a:lnTo>
                  <a:lnTo>
                    <a:pt x="606" y="194"/>
                  </a:lnTo>
                  <a:lnTo>
                    <a:pt x="887" y="221"/>
                  </a:lnTo>
                  <a:lnTo>
                    <a:pt x="878" y="352"/>
                  </a:lnTo>
                  <a:lnTo>
                    <a:pt x="1019" y="370"/>
                  </a:lnTo>
                  <a:lnTo>
                    <a:pt x="1045" y="80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1"/>
            <p:cNvSpPr/>
            <p:nvPr/>
          </p:nvSpPr>
          <p:spPr>
            <a:xfrm>
              <a:off x="1895275" y="4209400"/>
              <a:ext cx="16050" cy="34050"/>
            </a:xfrm>
            <a:custGeom>
              <a:rect b="b" l="l" r="r" t="t"/>
              <a:pathLst>
                <a:path extrusionOk="0" h="1362" w="642">
                  <a:moveTo>
                    <a:pt x="202" y="0"/>
                  </a:moveTo>
                  <a:lnTo>
                    <a:pt x="176" y="149"/>
                  </a:lnTo>
                  <a:lnTo>
                    <a:pt x="325" y="167"/>
                  </a:lnTo>
                  <a:lnTo>
                    <a:pt x="167" y="1168"/>
                  </a:lnTo>
                  <a:lnTo>
                    <a:pt x="18" y="1142"/>
                  </a:lnTo>
                  <a:lnTo>
                    <a:pt x="0" y="1291"/>
                  </a:lnTo>
                  <a:lnTo>
                    <a:pt x="439" y="1362"/>
                  </a:lnTo>
                  <a:lnTo>
                    <a:pt x="466" y="1212"/>
                  </a:lnTo>
                  <a:lnTo>
                    <a:pt x="316" y="1195"/>
                  </a:lnTo>
                  <a:lnTo>
                    <a:pt x="475" y="193"/>
                  </a:lnTo>
                  <a:lnTo>
                    <a:pt x="615" y="220"/>
                  </a:lnTo>
                  <a:lnTo>
                    <a:pt x="641" y="7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1"/>
            <p:cNvSpPr/>
            <p:nvPr/>
          </p:nvSpPr>
          <p:spPr>
            <a:xfrm>
              <a:off x="1911950" y="4214800"/>
              <a:ext cx="33400" cy="33400"/>
            </a:xfrm>
            <a:custGeom>
              <a:rect b="b" l="l" r="r" t="t"/>
              <a:pathLst>
                <a:path extrusionOk="0" h="1336" w="1336">
                  <a:moveTo>
                    <a:pt x="678" y="152"/>
                  </a:moveTo>
                  <a:cubicBezTo>
                    <a:pt x="717" y="152"/>
                    <a:pt x="756" y="157"/>
                    <a:pt x="791" y="162"/>
                  </a:cubicBezTo>
                  <a:cubicBezTo>
                    <a:pt x="862" y="179"/>
                    <a:pt x="923" y="215"/>
                    <a:pt x="976" y="250"/>
                  </a:cubicBezTo>
                  <a:cubicBezTo>
                    <a:pt x="1028" y="294"/>
                    <a:pt x="1072" y="346"/>
                    <a:pt x="1108" y="399"/>
                  </a:cubicBezTo>
                  <a:cubicBezTo>
                    <a:pt x="1143" y="460"/>
                    <a:pt x="1160" y="522"/>
                    <a:pt x="1178" y="583"/>
                  </a:cubicBezTo>
                  <a:cubicBezTo>
                    <a:pt x="1187" y="654"/>
                    <a:pt x="1178" y="724"/>
                    <a:pt x="1169" y="794"/>
                  </a:cubicBezTo>
                  <a:cubicBezTo>
                    <a:pt x="1151" y="865"/>
                    <a:pt x="1116" y="926"/>
                    <a:pt x="1081" y="979"/>
                  </a:cubicBezTo>
                  <a:cubicBezTo>
                    <a:pt x="1037" y="1031"/>
                    <a:pt x="993" y="1075"/>
                    <a:pt x="932" y="1110"/>
                  </a:cubicBezTo>
                  <a:cubicBezTo>
                    <a:pt x="879" y="1146"/>
                    <a:pt x="818" y="1172"/>
                    <a:pt x="747" y="1181"/>
                  </a:cubicBezTo>
                  <a:cubicBezTo>
                    <a:pt x="724" y="1187"/>
                    <a:pt x="699" y="1190"/>
                    <a:pt x="674" y="1190"/>
                  </a:cubicBezTo>
                  <a:cubicBezTo>
                    <a:pt x="632" y="1190"/>
                    <a:pt x="589" y="1183"/>
                    <a:pt x="545" y="1172"/>
                  </a:cubicBezTo>
                  <a:cubicBezTo>
                    <a:pt x="475" y="1154"/>
                    <a:pt x="422" y="1128"/>
                    <a:pt x="361" y="1084"/>
                  </a:cubicBezTo>
                  <a:cubicBezTo>
                    <a:pt x="308" y="1049"/>
                    <a:pt x="264" y="996"/>
                    <a:pt x="238" y="944"/>
                  </a:cubicBezTo>
                  <a:cubicBezTo>
                    <a:pt x="203" y="882"/>
                    <a:pt x="176" y="821"/>
                    <a:pt x="168" y="759"/>
                  </a:cubicBezTo>
                  <a:cubicBezTo>
                    <a:pt x="159" y="689"/>
                    <a:pt x="159" y="619"/>
                    <a:pt x="176" y="548"/>
                  </a:cubicBezTo>
                  <a:cubicBezTo>
                    <a:pt x="194" y="478"/>
                    <a:pt x="220" y="417"/>
                    <a:pt x="264" y="364"/>
                  </a:cubicBezTo>
                  <a:cubicBezTo>
                    <a:pt x="308" y="311"/>
                    <a:pt x="352" y="267"/>
                    <a:pt x="414" y="232"/>
                  </a:cubicBezTo>
                  <a:cubicBezTo>
                    <a:pt x="466" y="197"/>
                    <a:pt x="528" y="171"/>
                    <a:pt x="589" y="162"/>
                  </a:cubicBezTo>
                  <a:cubicBezTo>
                    <a:pt x="619" y="154"/>
                    <a:pt x="649" y="152"/>
                    <a:pt x="678" y="152"/>
                  </a:cubicBezTo>
                  <a:close/>
                  <a:moveTo>
                    <a:pt x="681" y="0"/>
                  </a:moveTo>
                  <a:cubicBezTo>
                    <a:pt x="642" y="0"/>
                    <a:pt x="602" y="5"/>
                    <a:pt x="563" y="13"/>
                  </a:cubicBezTo>
                  <a:cubicBezTo>
                    <a:pt x="484" y="30"/>
                    <a:pt x="405" y="56"/>
                    <a:pt x="326" y="100"/>
                  </a:cubicBezTo>
                  <a:cubicBezTo>
                    <a:pt x="256" y="144"/>
                    <a:pt x="194" y="206"/>
                    <a:pt x="141" y="276"/>
                  </a:cubicBezTo>
                  <a:cubicBezTo>
                    <a:pt x="89" y="346"/>
                    <a:pt x="54" y="425"/>
                    <a:pt x="27" y="513"/>
                  </a:cubicBezTo>
                  <a:cubicBezTo>
                    <a:pt x="10" y="601"/>
                    <a:pt x="1" y="689"/>
                    <a:pt x="18" y="777"/>
                  </a:cubicBezTo>
                  <a:cubicBezTo>
                    <a:pt x="27" y="865"/>
                    <a:pt x="62" y="944"/>
                    <a:pt x="106" y="1014"/>
                  </a:cubicBezTo>
                  <a:cubicBezTo>
                    <a:pt x="150" y="1093"/>
                    <a:pt x="203" y="1154"/>
                    <a:pt x="273" y="1207"/>
                  </a:cubicBezTo>
                  <a:cubicBezTo>
                    <a:pt x="343" y="1260"/>
                    <a:pt x="422" y="1295"/>
                    <a:pt x="510" y="1321"/>
                  </a:cubicBezTo>
                  <a:cubicBezTo>
                    <a:pt x="562" y="1332"/>
                    <a:pt x="613" y="1336"/>
                    <a:pt x="665" y="1336"/>
                  </a:cubicBezTo>
                  <a:cubicBezTo>
                    <a:pt x="701" y="1336"/>
                    <a:pt x="737" y="1334"/>
                    <a:pt x="774" y="1330"/>
                  </a:cubicBezTo>
                  <a:cubicBezTo>
                    <a:pt x="862" y="1312"/>
                    <a:pt x="941" y="1286"/>
                    <a:pt x="1011" y="1242"/>
                  </a:cubicBezTo>
                  <a:cubicBezTo>
                    <a:pt x="1081" y="1198"/>
                    <a:pt x="1151" y="1137"/>
                    <a:pt x="1204" y="1067"/>
                  </a:cubicBezTo>
                  <a:cubicBezTo>
                    <a:pt x="1257" y="996"/>
                    <a:pt x="1292" y="917"/>
                    <a:pt x="1310" y="829"/>
                  </a:cubicBezTo>
                  <a:cubicBezTo>
                    <a:pt x="1336" y="742"/>
                    <a:pt x="1336" y="654"/>
                    <a:pt x="1327" y="566"/>
                  </a:cubicBezTo>
                  <a:cubicBezTo>
                    <a:pt x="1310" y="478"/>
                    <a:pt x="1283" y="399"/>
                    <a:pt x="1239" y="320"/>
                  </a:cubicBezTo>
                  <a:cubicBezTo>
                    <a:pt x="1195" y="250"/>
                    <a:pt x="1134" y="188"/>
                    <a:pt x="1064" y="135"/>
                  </a:cubicBezTo>
                  <a:cubicBezTo>
                    <a:pt x="993" y="83"/>
                    <a:pt x="914" y="39"/>
                    <a:pt x="826" y="21"/>
                  </a:cubicBezTo>
                  <a:cubicBezTo>
                    <a:pt x="778" y="7"/>
                    <a:pt x="730" y="0"/>
                    <a:pt x="6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1943150" y="4221475"/>
              <a:ext cx="45475" cy="43500"/>
            </a:xfrm>
            <a:custGeom>
              <a:rect b="b" l="l" r="r" t="t"/>
              <a:pathLst>
                <a:path extrusionOk="0" h="1740" w="1819">
                  <a:moveTo>
                    <a:pt x="466" y="0"/>
                  </a:moveTo>
                  <a:lnTo>
                    <a:pt x="413" y="132"/>
                  </a:lnTo>
                  <a:lnTo>
                    <a:pt x="562" y="193"/>
                  </a:lnTo>
                  <a:lnTo>
                    <a:pt x="202" y="1133"/>
                  </a:lnTo>
                  <a:lnTo>
                    <a:pt x="53" y="1081"/>
                  </a:lnTo>
                  <a:lnTo>
                    <a:pt x="0" y="1221"/>
                  </a:lnTo>
                  <a:lnTo>
                    <a:pt x="413" y="1379"/>
                  </a:lnTo>
                  <a:lnTo>
                    <a:pt x="466" y="1239"/>
                  </a:lnTo>
                  <a:lnTo>
                    <a:pt x="343" y="1195"/>
                  </a:lnTo>
                  <a:lnTo>
                    <a:pt x="632" y="448"/>
                  </a:lnTo>
                  <a:lnTo>
                    <a:pt x="650" y="396"/>
                  </a:lnTo>
                  <a:lnTo>
                    <a:pt x="659" y="448"/>
                  </a:lnTo>
                  <a:lnTo>
                    <a:pt x="1186" y="1739"/>
                  </a:lnTo>
                  <a:lnTo>
                    <a:pt x="1616" y="598"/>
                  </a:lnTo>
                  <a:lnTo>
                    <a:pt x="1766" y="659"/>
                  </a:lnTo>
                  <a:lnTo>
                    <a:pt x="1818" y="518"/>
                  </a:lnTo>
                  <a:lnTo>
                    <a:pt x="1405" y="360"/>
                  </a:lnTo>
                  <a:lnTo>
                    <a:pt x="1353" y="492"/>
                  </a:lnTo>
                  <a:lnTo>
                    <a:pt x="1476" y="545"/>
                  </a:lnTo>
                  <a:lnTo>
                    <a:pt x="1186" y="1309"/>
                  </a:lnTo>
                  <a:lnTo>
                    <a:pt x="1168" y="1362"/>
                  </a:lnTo>
                  <a:lnTo>
                    <a:pt x="1151" y="1309"/>
                  </a:lnTo>
                  <a:lnTo>
                    <a:pt x="668" y="7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1"/>
            <p:cNvSpPr/>
            <p:nvPr/>
          </p:nvSpPr>
          <p:spPr>
            <a:xfrm>
              <a:off x="1979150" y="4243875"/>
              <a:ext cx="31000" cy="37775"/>
            </a:xfrm>
            <a:custGeom>
              <a:rect b="b" l="l" r="r" t="t"/>
              <a:pathLst>
                <a:path extrusionOk="0" h="1511" w="1240">
                  <a:moveTo>
                    <a:pt x="1063" y="299"/>
                  </a:moveTo>
                  <a:lnTo>
                    <a:pt x="1055" y="360"/>
                  </a:lnTo>
                  <a:lnTo>
                    <a:pt x="1019" y="677"/>
                  </a:lnTo>
                  <a:lnTo>
                    <a:pt x="774" y="545"/>
                  </a:lnTo>
                  <a:cubicBezTo>
                    <a:pt x="809" y="518"/>
                    <a:pt x="844" y="483"/>
                    <a:pt x="888" y="448"/>
                  </a:cubicBezTo>
                  <a:cubicBezTo>
                    <a:pt x="932" y="413"/>
                    <a:pt x="976" y="378"/>
                    <a:pt x="1019" y="343"/>
                  </a:cubicBezTo>
                  <a:cubicBezTo>
                    <a:pt x="1019" y="343"/>
                    <a:pt x="1028" y="334"/>
                    <a:pt x="1037" y="334"/>
                  </a:cubicBezTo>
                  <a:cubicBezTo>
                    <a:pt x="1037" y="325"/>
                    <a:pt x="1046" y="316"/>
                    <a:pt x="1063" y="299"/>
                  </a:cubicBezTo>
                  <a:close/>
                  <a:moveTo>
                    <a:pt x="1230" y="0"/>
                  </a:moveTo>
                  <a:cubicBezTo>
                    <a:pt x="1055" y="141"/>
                    <a:pt x="888" y="272"/>
                    <a:pt x="712" y="413"/>
                  </a:cubicBezTo>
                  <a:cubicBezTo>
                    <a:pt x="545" y="545"/>
                    <a:pt x="369" y="685"/>
                    <a:pt x="203" y="826"/>
                  </a:cubicBezTo>
                  <a:lnTo>
                    <a:pt x="71" y="756"/>
                  </a:lnTo>
                  <a:lnTo>
                    <a:pt x="1" y="887"/>
                  </a:lnTo>
                  <a:lnTo>
                    <a:pt x="361" y="1081"/>
                  </a:lnTo>
                  <a:lnTo>
                    <a:pt x="431" y="949"/>
                  </a:lnTo>
                  <a:lnTo>
                    <a:pt x="334" y="896"/>
                  </a:lnTo>
                  <a:cubicBezTo>
                    <a:pt x="405" y="843"/>
                    <a:pt x="457" y="799"/>
                    <a:pt x="492" y="773"/>
                  </a:cubicBezTo>
                  <a:cubicBezTo>
                    <a:pt x="528" y="747"/>
                    <a:pt x="580" y="703"/>
                    <a:pt x="651" y="650"/>
                  </a:cubicBezTo>
                  <a:lnTo>
                    <a:pt x="1002" y="843"/>
                  </a:lnTo>
                  <a:cubicBezTo>
                    <a:pt x="1002" y="905"/>
                    <a:pt x="993" y="975"/>
                    <a:pt x="984" y="1037"/>
                  </a:cubicBezTo>
                  <a:cubicBezTo>
                    <a:pt x="976" y="1107"/>
                    <a:pt x="976" y="1168"/>
                    <a:pt x="967" y="1239"/>
                  </a:cubicBezTo>
                  <a:lnTo>
                    <a:pt x="879" y="1186"/>
                  </a:lnTo>
                  <a:lnTo>
                    <a:pt x="809" y="1318"/>
                  </a:lnTo>
                  <a:lnTo>
                    <a:pt x="1169" y="1511"/>
                  </a:lnTo>
                  <a:lnTo>
                    <a:pt x="1239" y="1379"/>
                  </a:lnTo>
                  <a:lnTo>
                    <a:pt x="1099" y="1309"/>
                  </a:lnTo>
                  <a:cubicBezTo>
                    <a:pt x="1125" y="1089"/>
                    <a:pt x="1142" y="870"/>
                    <a:pt x="1169" y="650"/>
                  </a:cubicBezTo>
                  <a:cubicBezTo>
                    <a:pt x="1186" y="439"/>
                    <a:pt x="1204" y="220"/>
                    <a:pt x="1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2010125" y="4256175"/>
              <a:ext cx="27025" cy="39975"/>
            </a:xfrm>
            <a:custGeom>
              <a:rect b="b" l="l" r="r" t="t"/>
              <a:pathLst>
                <a:path extrusionOk="0" h="1599" w="1081">
                  <a:moveTo>
                    <a:pt x="738" y="0"/>
                  </a:moveTo>
                  <a:lnTo>
                    <a:pt x="659" y="123"/>
                  </a:lnTo>
                  <a:lnTo>
                    <a:pt x="738" y="185"/>
                  </a:lnTo>
                  <a:lnTo>
                    <a:pt x="176" y="1019"/>
                  </a:lnTo>
                  <a:lnTo>
                    <a:pt x="88" y="957"/>
                  </a:lnTo>
                  <a:lnTo>
                    <a:pt x="0" y="1080"/>
                  </a:lnTo>
                  <a:lnTo>
                    <a:pt x="773" y="1599"/>
                  </a:lnTo>
                  <a:lnTo>
                    <a:pt x="931" y="1362"/>
                  </a:lnTo>
                  <a:lnTo>
                    <a:pt x="808" y="1282"/>
                  </a:lnTo>
                  <a:lnTo>
                    <a:pt x="729" y="1397"/>
                  </a:lnTo>
                  <a:lnTo>
                    <a:pt x="299" y="1098"/>
                  </a:lnTo>
                  <a:lnTo>
                    <a:pt x="870" y="264"/>
                  </a:lnTo>
                  <a:lnTo>
                    <a:pt x="993" y="351"/>
                  </a:lnTo>
                  <a:lnTo>
                    <a:pt x="1080" y="228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2041950" y="4281625"/>
              <a:ext cx="33175" cy="31875"/>
            </a:xfrm>
            <a:custGeom>
              <a:rect b="b" l="l" r="r" t="t"/>
              <a:pathLst>
                <a:path extrusionOk="0" h="1275" w="1327">
                  <a:moveTo>
                    <a:pt x="949" y="273"/>
                  </a:moveTo>
                  <a:lnTo>
                    <a:pt x="1063" y="379"/>
                  </a:lnTo>
                  <a:cubicBezTo>
                    <a:pt x="1099" y="405"/>
                    <a:pt x="1116" y="431"/>
                    <a:pt x="1134" y="466"/>
                  </a:cubicBezTo>
                  <a:cubicBezTo>
                    <a:pt x="1151" y="493"/>
                    <a:pt x="1169" y="528"/>
                    <a:pt x="1169" y="554"/>
                  </a:cubicBezTo>
                  <a:cubicBezTo>
                    <a:pt x="1178" y="589"/>
                    <a:pt x="1178" y="616"/>
                    <a:pt x="1169" y="642"/>
                  </a:cubicBezTo>
                  <a:cubicBezTo>
                    <a:pt x="1160" y="669"/>
                    <a:pt x="1151" y="695"/>
                    <a:pt x="1134" y="721"/>
                  </a:cubicBezTo>
                  <a:cubicBezTo>
                    <a:pt x="1116" y="739"/>
                    <a:pt x="1099" y="748"/>
                    <a:pt x="1072" y="765"/>
                  </a:cubicBezTo>
                  <a:cubicBezTo>
                    <a:pt x="1055" y="774"/>
                    <a:pt x="1028" y="783"/>
                    <a:pt x="993" y="791"/>
                  </a:cubicBezTo>
                  <a:cubicBezTo>
                    <a:pt x="967" y="791"/>
                    <a:pt x="932" y="783"/>
                    <a:pt x="897" y="774"/>
                  </a:cubicBezTo>
                  <a:cubicBezTo>
                    <a:pt x="861" y="756"/>
                    <a:pt x="826" y="730"/>
                    <a:pt x="782" y="695"/>
                  </a:cubicBezTo>
                  <a:lnTo>
                    <a:pt x="659" y="589"/>
                  </a:lnTo>
                  <a:lnTo>
                    <a:pt x="949" y="273"/>
                  </a:lnTo>
                  <a:close/>
                  <a:moveTo>
                    <a:pt x="870" y="1"/>
                  </a:moveTo>
                  <a:lnTo>
                    <a:pt x="774" y="115"/>
                  </a:lnTo>
                  <a:lnTo>
                    <a:pt x="835" y="168"/>
                  </a:lnTo>
                  <a:lnTo>
                    <a:pt x="159" y="923"/>
                  </a:lnTo>
                  <a:lnTo>
                    <a:pt x="97" y="871"/>
                  </a:lnTo>
                  <a:lnTo>
                    <a:pt x="1" y="976"/>
                  </a:lnTo>
                  <a:lnTo>
                    <a:pt x="334" y="1275"/>
                  </a:lnTo>
                  <a:lnTo>
                    <a:pt x="431" y="1169"/>
                  </a:lnTo>
                  <a:lnTo>
                    <a:pt x="273" y="1029"/>
                  </a:lnTo>
                  <a:lnTo>
                    <a:pt x="563" y="704"/>
                  </a:lnTo>
                  <a:lnTo>
                    <a:pt x="712" y="835"/>
                  </a:lnTo>
                  <a:cubicBezTo>
                    <a:pt x="809" y="923"/>
                    <a:pt x="897" y="958"/>
                    <a:pt x="993" y="958"/>
                  </a:cubicBezTo>
                  <a:cubicBezTo>
                    <a:pt x="1090" y="950"/>
                    <a:pt x="1178" y="906"/>
                    <a:pt x="1248" y="818"/>
                  </a:cubicBezTo>
                  <a:cubicBezTo>
                    <a:pt x="1292" y="774"/>
                    <a:pt x="1318" y="721"/>
                    <a:pt x="1327" y="669"/>
                  </a:cubicBezTo>
                  <a:cubicBezTo>
                    <a:pt x="1327" y="616"/>
                    <a:pt x="1327" y="563"/>
                    <a:pt x="1318" y="510"/>
                  </a:cubicBezTo>
                  <a:cubicBezTo>
                    <a:pt x="1301" y="458"/>
                    <a:pt x="1274" y="414"/>
                    <a:pt x="1248" y="370"/>
                  </a:cubicBezTo>
                  <a:cubicBezTo>
                    <a:pt x="1222" y="326"/>
                    <a:pt x="1186" y="291"/>
                    <a:pt x="1160" y="264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2059300" y="4310625"/>
              <a:ext cx="36475" cy="35150"/>
            </a:xfrm>
            <a:custGeom>
              <a:rect b="b" l="l" r="r" t="t"/>
              <a:pathLst>
                <a:path extrusionOk="0" h="1406" w="1459">
                  <a:moveTo>
                    <a:pt x="1204" y="229"/>
                  </a:moveTo>
                  <a:lnTo>
                    <a:pt x="1169" y="281"/>
                  </a:lnTo>
                  <a:lnTo>
                    <a:pt x="1037" y="571"/>
                  </a:lnTo>
                  <a:lnTo>
                    <a:pt x="844" y="369"/>
                  </a:lnTo>
                  <a:cubicBezTo>
                    <a:pt x="888" y="352"/>
                    <a:pt x="940" y="334"/>
                    <a:pt x="993" y="308"/>
                  </a:cubicBezTo>
                  <a:cubicBezTo>
                    <a:pt x="1046" y="290"/>
                    <a:pt x="1090" y="273"/>
                    <a:pt x="1142" y="255"/>
                  </a:cubicBezTo>
                  <a:cubicBezTo>
                    <a:pt x="1151" y="255"/>
                    <a:pt x="1151" y="255"/>
                    <a:pt x="1160" y="246"/>
                  </a:cubicBezTo>
                  <a:cubicBezTo>
                    <a:pt x="1169" y="246"/>
                    <a:pt x="1186" y="238"/>
                    <a:pt x="1204" y="229"/>
                  </a:cubicBezTo>
                  <a:close/>
                  <a:moveTo>
                    <a:pt x="1459" y="0"/>
                  </a:moveTo>
                  <a:lnTo>
                    <a:pt x="1459" y="0"/>
                  </a:lnTo>
                  <a:cubicBezTo>
                    <a:pt x="1248" y="71"/>
                    <a:pt x="1037" y="150"/>
                    <a:pt x="835" y="220"/>
                  </a:cubicBezTo>
                  <a:cubicBezTo>
                    <a:pt x="624" y="290"/>
                    <a:pt x="422" y="369"/>
                    <a:pt x="211" y="440"/>
                  </a:cubicBezTo>
                  <a:lnTo>
                    <a:pt x="106" y="334"/>
                  </a:lnTo>
                  <a:lnTo>
                    <a:pt x="1" y="431"/>
                  </a:lnTo>
                  <a:lnTo>
                    <a:pt x="282" y="729"/>
                  </a:lnTo>
                  <a:lnTo>
                    <a:pt x="387" y="633"/>
                  </a:lnTo>
                  <a:lnTo>
                    <a:pt x="317" y="554"/>
                  </a:lnTo>
                  <a:cubicBezTo>
                    <a:pt x="396" y="527"/>
                    <a:pt x="466" y="501"/>
                    <a:pt x="501" y="492"/>
                  </a:cubicBezTo>
                  <a:cubicBezTo>
                    <a:pt x="545" y="475"/>
                    <a:pt x="607" y="448"/>
                    <a:pt x="694" y="422"/>
                  </a:cubicBezTo>
                  <a:lnTo>
                    <a:pt x="967" y="721"/>
                  </a:lnTo>
                  <a:cubicBezTo>
                    <a:pt x="940" y="782"/>
                    <a:pt x="914" y="844"/>
                    <a:pt x="888" y="905"/>
                  </a:cubicBezTo>
                  <a:cubicBezTo>
                    <a:pt x="853" y="958"/>
                    <a:pt x="826" y="1019"/>
                    <a:pt x="800" y="1081"/>
                  </a:cubicBezTo>
                  <a:lnTo>
                    <a:pt x="730" y="1010"/>
                  </a:lnTo>
                  <a:lnTo>
                    <a:pt x="624" y="1107"/>
                  </a:lnTo>
                  <a:lnTo>
                    <a:pt x="897" y="1406"/>
                  </a:lnTo>
                  <a:lnTo>
                    <a:pt x="1011" y="1309"/>
                  </a:lnTo>
                  <a:lnTo>
                    <a:pt x="905" y="1195"/>
                  </a:lnTo>
                  <a:cubicBezTo>
                    <a:pt x="1002" y="993"/>
                    <a:pt x="1090" y="800"/>
                    <a:pt x="1178" y="598"/>
                  </a:cubicBezTo>
                  <a:cubicBezTo>
                    <a:pt x="1274" y="396"/>
                    <a:pt x="1362" y="202"/>
                    <a:pt x="14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2083025" y="4328400"/>
              <a:ext cx="34725" cy="38250"/>
            </a:xfrm>
            <a:custGeom>
              <a:rect b="b" l="l" r="r" t="t"/>
              <a:pathLst>
                <a:path extrusionOk="0" h="1530" w="1389">
                  <a:moveTo>
                    <a:pt x="1072" y="282"/>
                  </a:moveTo>
                  <a:lnTo>
                    <a:pt x="1177" y="414"/>
                  </a:lnTo>
                  <a:cubicBezTo>
                    <a:pt x="1195" y="440"/>
                    <a:pt x="1212" y="475"/>
                    <a:pt x="1221" y="510"/>
                  </a:cubicBezTo>
                  <a:cubicBezTo>
                    <a:pt x="1239" y="545"/>
                    <a:pt x="1239" y="572"/>
                    <a:pt x="1239" y="607"/>
                  </a:cubicBezTo>
                  <a:cubicBezTo>
                    <a:pt x="1239" y="633"/>
                    <a:pt x="1230" y="668"/>
                    <a:pt x="1221" y="695"/>
                  </a:cubicBezTo>
                  <a:cubicBezTo>
                    <a:pt x="1212" y="721"/>
                    <a:pt x="1195" y="739"/>
                    <a:pt x="1168" y="756"/>
                  </a:cubicBezTo>
                  <a:cubicBezTo>
                    <a:pt x="1151" y="774"/>
                    <a:pt x="1125" y="783"/>
                    <a:pt x="1098" y="791"/>
                  </a:cubicBezTo>
                  <a:cubicBezTo>
                    <a:pt x="1072" y="800"/>
                    <a:pt x="1045" y="800"/>
                    <a:pt x="1019" y="800"/>
                  </a:cubicBezTo>
                  <a:cubicBezTo>
                    <a:pt x="993" y="791"/>
                    <a:pt x="958" y="783"/>
                    <a:pt x="922" y="756"/>
                  </a:cubicBezTo>
                  <a:cubicBezTo>
                    <a:pt x="896" y="739"/>
                    <a:pt x="861" y="712"/>
                    <a:pt x="826" y="668"/>
                  </a:cubicBezTo>
                  <a:lnTo>
                    <a:pt x="729" y="537"/>
                  </a:lnTo>
                  <a:lnTo>
                    <a:pt x="1072" y="282"/>
                  </a:lnTo>
                  <a:close/>
                  <a:moveTo>
                    <a:pt x="1054" y="1"/>
                  </a:moveTo>
                  <a:lnTo>
                    <a:pt x="931" y="89"/>
                  </a:lnTo>
                  <a:lnTo>
                    <a:pt x="984" y="159"/>
                  </a:lnTo>
                  <a:lnTo>
                    <a:pt x="176" y="756"/>
                  </a:lnTo>
                  <a:lnTo>
                    <a:pt x="123" y="695"/>
                  </a:lnTo>
                  <a:lnTo>
                    <a:pt x="0" y="783"/>
                  </a:lnTo>
                  <a:lnTo>
                    <a:pt x="272" y="1143"/>
                  </a:lnTo>
                  <a:lnTo>
                    <a:pt x="387" y="1055"/>
                  </a:lnTo>
                  <a:lnTo>
                    <a:pt x="264" y="879"/>
                  </a:lnTo>
                  <a:lnTo>
                    <a:pt x="615" y="624"/>
                  </a:lnTo>
                  <a:lnTo>
                    <a:pt x="659" y="686"/>
                  </a:lnTo>
                  <a:cubicBezTo>
                    <a:pt x="668" y="704"/>
                    <a:pt x="677" y="712"/>
                    <a:pt x="685" y="721"/>
                  </a:cubicBezTo>
                  <a:cubicBezTo>
                    <a:pt x="685" y="730"/>
                    <a:pt x="694" y="739"/>
                    <a:pt x="712" y="747"/>
                  </a:cubicBezTo>
                  <a:lnTo>
                    <a:pt x="404" y="1318"/>
                  </a:lnTo>
                  <a:lnTo>
                    <a:pt x="562" y="1529"/>
                  </a:lnTo>
                  <a:lnTo>
                    <a:pt x="677" y="1441"/>
                  </a:lnTo>
                  <a:lnTo>
                    <a:pt x="580" y="1310"/>
                  </a:lnTo>
                  <a:lnTo>
                    <a:pt x="808" y="870"/>
                  </a:lnTo>
                  <a:cubicBezTo>
                    <a:pt x="879" y="932"/>
                    <a:pt x="958" y="958"/>
                    <a:pt x="1028" y="958"/>
                  </a:cubicBezTo>
                  <a:cubicBezTo>
                    <a:pt x="1107" y="958"/>
                    <a:pt x="1186" y="932"/>
                    <a:pt x="1256" y="879"/>
                  </a:cubicBezTo>
                  <a:cubicBezTo>
                    <a:pt x="1309" y="844"/>
                    <a:pt x="1344" y="800"/>
                    <a:pt x="1362" y="747"/>
                  </a:cubicBezTo>
                  <a:cubicBezTo>
                    <a:pt x="1379" y="695"/>
                    <a:pt x="1388" y="642"/>
                    <a:pt x="1388" y="589"/>
                  </a:cubicBezTo>
                  <a:cubicBezTo>
                    <a:pt x="1388" y="537"/>
                    <a:pt x="1370" y="493"/>
                    <a:pt x="1353" y="440"/>
                  </a:cubicBezTo>
                  <a:cubicBezTo>
                    <a:pt x="1335" y="387"/>
                    <a:pt x="1309" y="352"/>
                    <a:pt x="1283" y="317"/>
                  </a:cubicBezTo>
                  <a:lnTo>
                    <a:pt x="10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2098600" y="4351900"/>
              <a:ext cx="41525" cy="41300"/>
            </a:xfrm>
            <a:custGeom>
              <a:rect b="b" l="l" r="r" t="t"/>
              <a:pathLst>
                <a:path extrusionOk="0" h="1652" w="1661">
                  <a:moveTo>
                    <a:pt x="1116" y="1"/>
                  </a:moveTo>
                  <a:lnTo>
                    <a:pt x="993" y="80"/>
                  </a:lnTo>
                  <a:lnTo>
                    <a:pt x="1064" y="194"/>
                  </a:lnTo>
                  <a:lnTo>
                    <a:pt x="194" y="721"/>
                  </a:lnTo>
                  <a:lnTo>
                    <a:pt x="124" y="598"/>
                  </a:lnTo>
                  <a:lnTo>
                    <a:pt x="1" y="668"/>
                  </a:lnTo>
                  <a:lnTo>
                    <a:pt x="229" y="1055"/>
                  </a:lnTo>
                  <a:lnTo>
                    <a:pt x="352" y="984"/>
                  </a:lnTo>
                  <a:lnTo>
                    <a:pt x="273" y="853"/>
                  </a:lnTo>
                  <a:lnTo>
                    <a:pt x="633" y="633"/>
                  </a:lnTo>
                  <a:lnTo>
                    <a:pt x="791" y="677"/>
                  </a:lnTo>
                  <a:cubicBezTo>
                    <a:pt x="747" y="782"/>
                    <a:pt x="704" y="888"/>
                    <a:pt x="668" y="993"/>
                  </a:cubicBezTo>
                  <a:cubicBezTo>
                    <a:pt x="624" y="1090"/>
                    <a:pt x="589" y="1195"/>
                    <a:pt x="545" y="1301"/>
                  </a:cubicBezTo>
                  <a:lnTo>
                    <a:pt x="502" y="1222"/>
                  </a:lnTo>
                  <a:lnTo>
                    <a:pt x="370" y="1301"/>
                  </a:lnTo>
                  <a:lnTo>
                    <a:pt x="581" y="1652"/>
                  </a:lnTo>
                  <a:lnTo>
                    <a:pt x="712" y="1573"/>
                  </a:lnTo>
                  <a:lnTo>
                    <a:pt x="642" y="1459"/>
                  </a:lnTo>
                  <a:cubicBezTo>
                    <a:pt x="686" y="1336"/>
                    <a:pt x="739" y="1213"/>
                    <a:pt x="783" y="1081"/>
                  </a:cubicBezTo>
                  <a:cubicBezTo>
                    <a:pt x="826" y="958"/>
                    <a:pt x="879" y="835"/>
                    <a:pt x="923" y="712"/>
                  </a:cubicBezTo>
                  <a:lnTo>
                    <a:pt x="1459" y="853"/>
                  </a:lnTo>
                  <a:lnTo>
                    <a:pt x="1538" y="984"/>
                  </a:lnTo>
                  <a:lnTo>
                    <a:pt x="1661" y="914"/>
                  </a:lnTo>
                  <a:lnTo>
                    <a:pt x="1450" y="563"/>
                  </a:lnTo>
                  <a:lnTo>
                    <a:pt x="1327" y="633"/>
                  </a:lnTo>
                  <a:lnTo>
                    <a:pt x="1362" y="695"/>
                  </a:lnTo>
                  <a:lnTo>
                    <a:pt x="835" y="554"/>
                  </a:lnTo>
                  <a:lnTo>
                    <a:pt x="774" y="545"/>
                  </a:lnTo>
                  <a:cubicBezTo>
                    <a:pt x="783" y="536"/>
                    <a:pt x="791" y="536"/>
                    <a:pt x="800" y="528"/>
                  </a:cubicBezTo>
                  <a:cubicBezTo>
                    <a:pt x="809" y="528"/>
                    <a:pt x="818" y="519"/>
                    <a:pt x="826" y="519"/>
                  </a:cubicBezTo>
                  <a:lnTo>
                    <a:pt x="1143" y="326"/>
                  </a:lnTo>
                  <a:lnTo>
                    <a:pt x="1204" y="431"/>
                  </a:lnTo>
                  <a:lnTo>
                    <a:pt x="1327" y="352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3" name="Google Shape;753;p41"/>
          <p:cNvSpPr txBox="1"/>
          <p:nvPr/>
        </p:nvSpPr>
        <p:spPr>
          <a:xfrm>
            <a:off x="2497250" y="21567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1"/>
          <p:cNvSpPr/>
          <p:nvPr/>
        </p:nvSpPr>
        <p:spPr>
          <a:xfrm>
            <a:off x="7196125" y="3276200"/>
            <a:ext cx="1311300" cy="83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41"/>
          <p:cNvSpPr txBox="1"/>
          <p:nvPr/>
        </p:nvSpPr>
        <p:spPr>
          <a:xfrm rot="-309407">
            <a:off x="6717475" y="3263347"/>
            <a:ext cx="2026000" cy="862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pecial Elite"/>
                <a:ea typeface="Special Elite"/>
                <a:cs typeface="Special Elite"/>
                <a:sym typeface="Special Elite"/>
              </a:rPr>
              <a:t>Let’s Explore!</a:t>
            </a:r>
            <a:endParaRPr sz="22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grpSp>
        <p:nvGrpSpPr>
          <p:cNvPr id="756" name="Google Shape;756;p41"/>
          <p:cNvGrpSpPr/>
          <p:nvPr/>
        </p:nvGrpSpPr>
        <p:grpSpPr>
          <a:xfrm rot="441849">
            <a:off x="6284043" y="609415"/>
            <a:ext cx="1876010" cy="1937790"/>
            <a:chOff x="5234775" y="1620100"/>
            <a:chExt cx="757825" cy="782750"/>
          </a:xfrm>
        </p:grpSpPr>
        <p:sp>
          <p:nvSpPr>
            <p:cNvPr id="757" name="Google Shape;757;p41"/>
            <p:cNvSpPr/>
            <p:nvPr/>
          </p:nvSpPr>
          <p:spPr>
            <a:xfrm>
              <a:off x="5234775" y="1620100"/>
              <a:ext cx="757825" cy="782750"/>
            </a:xfrm>
            <a:custGeom>
              <a:rect b="b" l="l" r="r" t="t"/>
              <a:pathLst>
                <a:path extrusionOk="0" h="31310" w="30313">
                  <a:moveTo>
                    <a:pt x="15176" y="0"/>
                  </a:moveTo>
                  <a:cubicBezTo>
                    <a:pt x="9836" y="0"/>
                    <a:pt x="4722" y="2820"/>
                    <a:pt x="1994" y="7585"/>
                  </a:cubicBezTo>
                  <a:cubicBezTo>
                    <a:pt x="923" y="9447"/>
                    <a:pt x="282" y="11476"/>
                    <a:pt x="71" y="13619"/>
                  </a:cubicBezTo>
                  <a:cubicBezTo>
                    <a:pt x="18" y="14111"/>
                    <a:pt x="1" y="14612"/>
                    <a:pt x="1" y="15104"/>
                  </a:cubicBezTo>
                  <a:lnTo>
                    <a:pt x="1" y="30431"/>
                  </a:lnTo>
                  <a:cubicBezTo>
                    <a:pt x="1" y="30914"/>
                    <a:pt x="387" y="31310"/>
                    <a:pt x="879" y="31310"/>
                  </a:cubicBezTo>
                  <a:lnTo>
                    <a:pt x="29434" y="31310"/>
                  </a:lnTo>
                  <a:cubicBezTo>
                    <a:pt x="29917" y="31310"/>
                    <a:pt x="30313" y="30914"/>
                    <a:pt x="30313" y="30431"/>
                  </a:cubicBezTo>
                  <a:lnTo>
                    <a:pt x="30313" y="15104"/>
                  </a:lnTo>
                  <a:cubicBezTo>
                    <a:pt x="30313" y="14823"/>
                    <a:pt x="30304" y="14559"/>
                    <a:pt x="30286" y="14313"/>
                  </a:cubicBezTo>
                  <a:cubicBezTo>
                    <a:pt x="30128" y="11195"/>
                    <a:pt x="29030" y="8244"/>
                    <a:pt x="27107" y="5784"/>
                  </a:cubicBezTo>
                  <a:cubicBezTo>
                    <a:pt x="26720" y="5293"/>
                    <a:pt x="26307" y="4827"/>
                    <a:pt x="25868" y="4388"/>
                  </a:cubicBezTo>
                  <a:cubicBezTo>
                    <a:pt x="23822" y="2341"/>
                    <a:pt x="21187" y="945"/>
                    <a:pt x="18358" y="339"/>
                  </a:cubicBezTo>
                  <a:cubicBezTo>
                    <a:pt x="17300" y="111"/>
                    <a:pt x="16233" y="0"/>
                    <a:pt x="15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5255650" y="1641075"/>
              <a:ext cx="713900" cy="740050"/>
            </a:xfrm>
            <a:custGeom>
              <a:rect b="b" l="l" r="r" t="t"/>
              <a:pathLst>
                <a:path extrusionOk="0" h="29602" w="28556">
                  <a:moveTo>
                    <a:pt x="14273" y="0"/>
                  </a:moveTo>
                  <a:cubicBezTo>
                    <a:pt x="13887" y="0"/>
                    <a:pt x="13509" y="18"/>
                    <a:pt x="13131" y="44"/>
                  </a:cubicBezTo>
                  <a:cubicBezTo>
                    <a:pt x="13123" y="44"/>
                    <a:pt x="13105" y="53"/>
                    <a:pt x="13096" y="53"/>
                  </a:cubicBezTo>
                  <a:cubicBezTo>
                    <a:pt x="12148" y="132"/>
                    <a:pt x="11217" y="299"/>
                    <a:pt x="10330" y="554"/>
                  </a:cubicBezTo>
                  <a:cubicBezTo>
                    <a:pt x="10321" y="554"/>
                    <a:pt x="10312" y="562"/>
                    <a:pt x="10294" y="562"/>
                  </a:cubicBezTo>
                  <a:cubicBezTo>
                    <a:pt x="10084" y="624"/>
                    <a:pt x="9882" y="685"/>
                    <a:pt x="9680" y="756"/>
                  </a:cubicBezTo>
                  <a:cubicBezTo>
                    <a:pt x="9671" y="765"/>
                    <a:pt x="9653" y="765"/>
                    <a:pt x="9644" y="773"/>
                  </a:cubicBezTo>
                  <a:cubicBezTo>
                    <a:pt x="9346" y="870"/>
                    <a:pt x="9056" y="984"/>
                    <a:pt x="8775" y="1098"/>
                  </a:cubicBezTo>
                  <a:cubicBezTo>
                    <a:pt x="5999" y="2258"/>
                    <a:pt x="3672" y="4269"/>
                    <a:pt x="2108" y="6799"/>
                  </a:cubicBezTo>
                  <a:cubicBezTo>
                    <a:pt x="2029" y="6931"/>
                    <a:pt x="1950" y="7062"/>
                    <a:pt x="1871" y="7194"/>
                  </a:cubicBezTo>
                  <a:cubicBezTo>
                    <a:pt x="1221" y="8345"/>
                    <a:pt x="720" y="9583"/>
                    <a:pt x="395" y="10901"/>
                  </a:cubicBezTo>
                  <a:cubicBezTo>
                    <a:pt x="264" y="11480"/>
                    <a:pt x="158" y="12060"/>
                    <a:pt x="88" y="12657"/>
                  </a:cubicBezTo>
                  <a:cubicBezTo>
                    <a:pt x="79" y="12737"/>
                    <a:pt x="70" y="12807"/>
                    <a:pt x="62" y="12877"/>
                  </a:cubicBezTo>
                  <a:cubicBezTo>
                    <a:pt x="62" y="12895"/>
                    <a:pt x="62" y="12921"/>
                    <a:pt x="62" y="12939"/>
                  </a:cubicBezTo>
                  <a:cubicBezTo>
                    <a:pt x="18" y="13378"/>
                    <a:pt x="0" y="13826"/>
                    <a:pt x="0" y="14282"/>
                  </a:cubicBezTo>
                  <a:lnTo>
                    <a:pt x="0" y="29601"/>
                  </a:lnTo>
                  <a:lnTo>
                    <a:pt x="28555" y="29601"/>
                  </a:lnTo>
                  <a:lnTo>
                    <a:pt x="28555" y="14282"/>
                  </a:lnTo>
                  <a:cubicBezTo>
                    <a:pt x="28555" y="14028"/>
                    <a:pt x="28547" y="13782"/>
                    <a:pt x="28529" y="13527"/>
                  </a:cubicBezTo>
                  <a:lnTo>
                    <a:pt x="28529" y="13448"/>
                  </a:lnTo>
                  <a:cubicBezTo>
                    <a:pt x="28520" y="13255"/>
                    <a:pt x="28503" y="13062"/>
                    <a:pt x="28485" y="12868"/>
                  </a:cubicBezTo>
                  <a:cubicBezTo>
                    <a:pt x="28476" y="12807"/>
                    <a:pt x="28468" y="12745"/>
                    <a:pt x="28468" y="12693"/>
                  </a:cubicBezTo>
                  <a:cubicBezTo>
                    <a:pt x="28459" y="12622"/>
                    <a:pt x="28450" y="12561"/>
                    <a:pt x="28441" y="12491"/>
                  </a:cubicBezTo>
                  <a:cubicBezTo>
                    <a:pt x="28424" y="12376"/>
                    <a:pt x="28415" y="12271"/>
                    <a:pt x="28397" y="12157"/>
                  </a:cubicBezTo>
                  <a:cubicBezTo>
                    <a:pt x="28362" y="11937"/>
                    <a:pt x="28327" y="11718"/>
                    <a:pt x="28283" y="11498"/>
                  </a:cubicBezTo>
                  <a:cubicBezTo>
                    <a:pt x="28257" y="11358"/>
                    <a:pt x="28222" y="11217"/>
                    <a:pt x="28195" y="11085"/>
                  </a:cubicBezTo>
                  <a:lnTo>
                    <a:pt x="28195" y="11076"/>
                  </a:lnTo>
                  <a:cubicBezTo>
                    <a:pt x="27993" y="10189"/>
                    <a:pt x="27703" y="9337"/>
                    <a:pt x="27343" y="8520"/>
                  </a:cubicBezTo>
                  <a:cubicBezTo>
                    <a:pt x="26869" y="7440"/>
                    <a:pt x="26254" y="6421"/>
                    <a:pt x="25534" y="5499"/>
                  </a:cubicBezTo>
                  <a:cubicBezTo>
                    <a:pt x="25490" y="5446"/>
                    <a:pt x="25455" y="5393"/>
                    <a:pt x="25411" y="5350"/>
                  </a:cubicBezTo>
                  <a:cubicBezTo>
                    <a:pt x="25086" y="4937"/>
                    <a:pt x="24735" y="4550"/>
                    <a:pt x="24374" y="4181"/>
                  </a:cubicBezTo>
                  <a:cubicBezTo>
                    <a:pt x="23487" y="3294"/>
                    <a:pt x="22486" y="2530"/>
                    <a:pt x="21388" y="1898"/>
                  </a:cubicBezTo>
                  <a:cubicBezTo>
                    <a:pt x="21037" y="1696"/>
                    <a:pt x="20677" y="1511"/>
                    <a:pt x="20308" y="1335"/>
                  </a:cubicBezTo>
                  <a:cubicBezTo>
                    <a:pt x="20299" y="1327"/>
                    <a:pt x="20281" y="1327"/>
                    <a:pt x="20273" y="1318"/>
                  </a:cubicBezTo>
                  <a:cubicBezTo>
                    <a:pt x="20193" y="1283"/>
                    <a:pt x="20114" y="1248"/>
                    <a:pt x="20035" y="1212"/>
                  </a:cubicBezTo>
                  <a:cubicBezTo>
                    <a:pt x="20027" y="1204"/>
                    <a:pt x="20009" y="1204"/>
                    <a:pt x="20000" y="1195"/>
                  </a:cubicBezTo>
                  <a:cubicBezTo>
                    <a:pt x="19658" y="1046"/>
                    <a:pt x="19306" y="914"/>
                    <a:pt x="18955" y="791"/>
                  </a:cubicBezTo>
                  <a:cubicBezTo>
                    <a:pt x="18946" y="782"/>
                    <a:pt x="18929" y="782"/>
                    <a:pt x="18920" y="773"/>
                  </a:cubicBezTo>
                  <a:cubicBezTo>
                    <a:pt x="18858" y="756"/>
                    <a:pt x="18806" y="738"/>
                    <a:pt x="18744" y="712"/>
                  </a:cubicBezTo>
                  <a:cubicBezTo>
                    <a:pt x="18727" y="712"/>
                    <a:pt x="18718" y="712"/>
                    <a:pt x="18709" y="703"/>
                  </a:cubicBezTo>
                  <a:cubicBezTo>
                    <a:pt x="18296" y="571"/>
                    <a:pt x="17883" y="457"/>
                    <a:pt x="17453" y="360"/>
                  </a:cubicBezTo>
                  <a:cubicBezTo>
                    <a:pt x="17444" y="352"/>
                    <a:pt x="17427" y="352"/>
                    <a:pt x="17418" y="352"/>
                  </a:cubicBezTo>
                  <a:cubicBezTo>
                    <a:pt x="17181" y="299"/>
                    <a:pt x="16935" y="246"/>
                    <a:pt x="16698" y="211"/>
                  </a:cubicBezTo>
                  <a:cubicBezTo>
                    <a:pt x="16680" y="202"/>
                    <a:pt x="16671" y="202"/>
                    <a:pt x="16662" y="202"/>
                  </a:cubicBezTo>
                  <a:cubicBezTo>
                    <a:pt x="15942" y="79"/>
                    <a:pt x="15204" y="9"/>
                    <a:pt x="14449" y="0"/>
                  </a:cubicBezTo>
                  <a:close/>
                </a:path>
              </a:pathLst>
            </a:custGeom>
            <a:solidFill>
              <a:srgbClr val="B6DF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5255650" y="1772375"/>
              <a:ext cx="458525" cy="392000"/>
            </a:xfrm>
            <a:custGeom>
              <a:rect b="b" l="l" r="r" t="t"/>
              <a:pathLst>
                <a:path extrusionOk="0" h="15680" w="18341">
                  <a:moveTo>
                    <a:pt x="5955" y="1"/>
                  </a:moveTo>
                  <a:cubicBezTo>
                    <a:pt x="5859" y="1"/>
                    <a:pt x="5753" y="18"/>
                    <a:pt x="5665" y="54"/>
                  </a:cubicBezTo>
                  <a:lnTo>
                    <a:pt x="2108" y="1547"/>
                  </a:lnTo>
                  <a:cubicBezTo>
                    <a:pt x="2029" y="1679"/>
                    <a:pt x="1950" y="1810"/>
                    <a:pt x="1871" y="1942"/>
                  </a:cubicBezTo>
                  <a:cubicBezTo>
                    <a:pt x="1862" y="1968"/>
                    <a:pt x="1845" y="1995"/>
                    <a:pt x="1827" y="2021"/>
                  </a:cubicBezTo>
                  <a:cubicBezTo>
                    <a:pt x="1766" y="2135"/>
                    <a:pt x="1695" y="2258"/>
                    <a:pt x="1634" y="2372"/>
                  </a:cubicBezTo>
                  <a:lnTo>
                    <a:pt x="1634" y="2381"/>
                  </a:lnTo>
                  <a:cubicBezTo>
                    <a:pt x="1098" y="3400"/>
                    <a:pt x="676" y="4498"/>
                    <a:pt x="395" y="5649"/>
                  </a:cubicBezTo>
                  <a:cubicBezTo>
                    <a:pt x="246" y="6290"/>
                    <a:pt x="132" y="6949"/>
                    <a:pt x="62" y="7625"/>
                  </a:cubicBezTo>
                  <a:cubicBezTo>
                    <a:pt x="62" y="7643"/>
                    <a:pt x="62" y="7669"/>
                    <a:pt x="62" y="7687"/>
                  </a:cubicBezTo>
                  <a:cubicBezTo>
                    <a:pt x="18" y="8126"/>
                    <a:pt x="0" y="8574"/>
                    <a:pt x="0" y="9030"/>
                  </a:cubicBezTo>
                  <a:lnTo>
                    <a:pt x="0" y="15680"/>
                  </a:lnTo>
                  <a:lnTo>
                    <a:pt x="6192" y="15644"/>
                  </a:lnTo>
                  <a:lnTo>
                    <a:pt x="11269" y="15618"/>
                  </a:lnTo>
                  <a:lnTo>
                    <a:pt x="12236" y="15618"/>
                  </a:lnTo>
                  <a:lnTo>
                    <a:pt x="14783" y="15601"/>
                  </a:lnTo>
                  <a:lnTo>
                    <a:pt x="18340" y="15583"/>
                  </a:lnTo>
                  <a:lnTo>
                    <a:pt x="17277" y="9856"/>
                  </a:lnTo>
                  <a:cubicBezTo>
                    <a:pt x="17225" y="9575"/>
                    <a:pt x="17023" y="9355"/>
                    <a:pt x="16750" y="9276"/>
                  </a:cubicBezTo>
                  <a:lnTo>
                    <a:pt x="15635" y="8951"/>
                  </a:lnTo>
                  <a:lnTo>
                    <a:pt x="15292" y="8855"/>
                  </a:lnTo>
                  <a:lnTo>
                    <a:pt x="15275" y="8776"/>
                  </a:lnTo>
                  <a:lnTo>
                    <a:pt x="15046" y="7897"/>
                  </a:lnTo>
                  <a:cubicBezTo>
                    <a:pt x="14985" y="7651"/>
                    <a:pt x="14809" y="7458"/>
                    <a:pt x="14572" y="7379"/>
                  </a:cubicBezTo>
                  <a:lnTo>
                    <a:pt x="13843" y="7133"/>
                  </a:lnTo>
                  <a:lnTo>
                    <a:pt x="11849" y="6448"/>
                  </a:lnTo>
                  <a:lnTo>
                    <a:pt x="11814" y="6431"/>
                  </a:lnTo>
                  <a:lnTo>
                    <a:pt x="11761" y="6413"/>
                  </a:lnTo>
                  <a:lnTo>
                    <a:pt x="11419" y="3383"/>
                  </a:lnTo>
                  <a:cubicBezTo>
                    <a:pt x="11384" y="3075"/>
                    <a:pt x="11155" y="2820"/>
                    <a:pt x="10857" y="2750"/>
                  </a:cubicBezTo>
                  <a:lnTo>
                    <a:pt x="9293" y="2355"/>
                  </a:lnTo>
                  <a:lnTo>
                    <a:pt x="8968" y="2276"/>
                  </a:lnTo>
                  <a:lnTo>
                    <a:pt x="6421" y="168"/>
                  </a:lnTo>
                  <a:cubicBezTo>
                    <a:pt x="6289" y="62"/>
                    <a:pt x="6122" y="1"/>
                    <a:pt x="5955" y="1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5255650" y="1772375"/>
              <a:ext cx="458525" cy="392000"/>
            </a:xfrm>
            <a:custGeom>
              <a:rect b="b" l="l" r="r" t="t"/>
              <a:pathLst>
                <a:path extrusionOk="0" h="15680" w="18341">
                  <a:moveTo>
                    <a:pt x="5955" y="1"/>
                  </a:moveTo>
                  <a:cubicBezTo>
                    <a:pt x="5859" y="1"/>
                    <a:pt x="5753" y="18"/>
                    <a:pt x="5665" y="54"/>
                  </a:cubicBezTo>
                  <a:lnTo>
                    <a:pt x="2108" y="1547"/>
                  </a:lnTo>
                  <a:cubicBezTo>
                    <a:pt x="2029" y="1679"/>
                    <a:pt x="1950" y="1810"/>
                    <a:pt x="1871" y="1942"/>
                  </a:cubicBezTo>
                  <a:cubicBezTo>
                    <a:pt x="1862" y="1968"/>
                    <a:pt x="1845" y="1995"/>
                    <a:pt x="1827" y="2021"/>
                  </a:cubicBezTo>
                  <a:cubicBezTo>
                    <a:pt x="1766" y="2135"/>
                    <a:pt x="1695" y="2258"/>
                    <a:pt x="1634" y="2372"/>
                  </a:cubicBezTo>
                  <a:lnTo>
                    <a:pt x="1634" y="2381"/>
                  </a:lnTo>
                  <a:cubicBezTo>
                    <a:pt x="1098" y="3400"/>
                    <a:pt x="676" y="4498"/>
                    <a:pt x="395" y="5649"/>
                  </a:cubicBezTo>
                  <a:cubicBezTo>
                    <a:pt x="246" y="6290"/>
                    <a:pt x="132" y="6949"/>
                    <a:pt x="62" y="7625"/>
                  </a:cubicBezTo>
                  <a:cubicBezTo>
                    <a:pt x="62" y="7643"/>
                    <a:pt x="62" y="7669"/>
                    <a:pt x="62" y="7687"/>
                  </a:cubicBezTo>
                  <a:cubicBezTo>
                    <a:pt x="18" y="8126"/>
                    <a:pt x="0" y="8574"/>
                    <a:pt x="0" y="9030"/>
                  </a:cubicBezTo>
                  <a:lnTo>
                    <a:pt x="0" y="15680"/>
                  </a:lnTo>
                  <a:lnTo>
                    <a:pt x="6192" y="15644"/>
                  </a:lnTo>
                  <a:lnTo>
                    <a:pt x="11269" y="15618"/>
                  </a:lnTo>
                  <a:lnTo>
                    <a:pt x="12236" y="15618"/>
                  </a:lnTo>
                  <a:lnTo>
                    <a:pt x="14783" y="15601"/>
                  </a:lnTo>
                  <a:lnTo>
                    <a:pt x="18340" y="15583"/>
                  </a:lnTo>
                  <a:lnTo>
                    <a:pt x="17277" y="9856"/>
                  </a:lnTo>
                  <a:cubicBezTo>
                    <a:pt x="17225" y="9575"/>
                    <a:pt x="17023" y="9355"/>
                    <a:pt x="16750" y="9276"/>
                  </a:cubicBezTo>
                  <a:lnTo>
                    <a:pt x="15635" y="8951"/>
                  </a:lnTo>
                  <a:lnTo>
                    <a:pt x="15292" y="8855"/>
                  </a:lnTo>
                  <a:lnTo>
                    <a:pt x="15275" y="8776"/>
                  </a:lnTo>
                  <a:lnTo>
                    <a:pt x="15046" y="7897"/>
                  </a:lnTo>
                  <a:cubicBezTo>
                    <a:pt x="14985" y="7651"/>
                    <a:pt x="14809" y="7458"/>
                    <a:pt x="14572" y="7379"/>
                  </a:cubicBezTo>
                  <a:lnTo>
                    <a:pt x="13843" y="7133"/>
                  </a:lnTo>
                  <a:lnTo>
                    <a:pt x="11849" y="6448"/>
                  </a:lnTo>
                  <a:lnTo>
                    <a:pt x="11814" y="6431"/>
                  </a:lnTo>
                  <a:lnTo>
                    <a:pt x="11761" y="6413"/>
                  </a:lnTo>
                  <a:lnTo>
                    <a:pt x="11419" y="3383"/>
                  </a:lnTo>
                  <a:cubicBezTo>
                    <a:pt x="11384" y="3075"/>
                    <a:pt x="11155" y="2820"/>
                    <a:pt x="10857" y="2750"/>
                  </a:cubicBezTo>
                  <a:lnTo>
                    <a:pt x="9293" y="2355"/>
                  </a:lnTo>
                  <a:lnTo>
                    <a:pt x="8968" y="2276"/>
                  </a:lnTo>
                  <a:lnTo>
                    <a:pt x="6421" y="168"/>
                  </a:lnTo>
                  <a:cubicBezTo>
                    <a:pt x="6289" y="62"/>
                    <a:pt x="6122" y="1"/>
                    <a:pt x="5955" y="1"/>
                  </a:cubicBez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5404525" y="1772375"/>
              <a:ext cx="158125" cy="401450"/>
            </a:xfrm>
            <a:custGeom>
              <a:rect b="b" l="l" r="r" t="t"/>
              <a:pathLst>
                <a:path extrusionOk="0" h="16058" w="6325">
                  <a:moveTo>
                    <a:pt x="0" y="1"/>
                  </a:moveTo>
                  <a:lnTo>
                    <a:pt x="237" y="15644"/>
                  </a:lnTo>
                  <a:lnTo>
                    <a:pt x="237" y="16057"/>
                  </a:lnTo>
                  <a:lnTo>
                    <a:pt x="5314" y="15618"/>
                  </a:lnTo>
                  <a:lnTo>
                    <a:pt x="6324" y="15530"/>
                  </a:lnTo>
                  <a:lnTo>
                    <a:pt x="5859" y="6431"/>
                  </a:lnTo>
                  <a:lnTo>
                    <a:pt x="5806" y="6413"/>
                  </a:lnTo>
                  <a:lnTo>
                    <a:pt x="5464" y="3383"/>
                  </a:lnTo>
                  <a:cubicBezTo>
                    <a:pt x="5429" y="3075"/>
                    <a:pt x="5200" y="2820"/>
                    <a:pt x="4902" y="2750"/>
                  </a:cubicBezTo>
                  <a:lnTo>
                    <a:pt x="3338" y="2355"/>
                  </a:lnTo>
                  <a:lnTo>
                    <a:pt x="3013" y="2276"/>
                  </a:lnTo>
                  <a:lnTo>
                    <a:pt x="466" y="168"/>
                  </a:lnTo>
                  <a:cubicBezTo>
                    <a:pt x="334" y="62"/>
                    <a:pt x="167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5479850" y="1829250"/>
              <a:ext cx="8150" cy="223125"/>
            </a:xfrm>
            <a:custGeom>
              <a:rect b="b" l="l" r="r" t="t"/>
              <a:pathLst>
                <a:path extrusionOk="0" h="8925" w="326">
                  <a:moveTo>
                    <a:pt x="0" y="1"/>
                  </a:moveTo>
                  <a:lnTo>
                    <a:pt x="97" y="8925"/>
                  </a:lnTo>
                  <a:lnTo>
                    <a:pt x="325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5292300" y="1822900"/>
              <a:ext cx="10575" cy="336000"/>
            </a:xfrm>
            <a:custGeom>
              <a:rect b="b" l="l" r="r" t="t"/>
              <a:pathLst>
                <a:path extrusionOk="0" h="13440" w="423">
                  <a:moveTo>
                    <a:pt x="361" y="0"/>
                  </a:moveTo>
                  <a:lnTo>
                    <a:pt x="361" y="0"/>
                  </a:lnTo>
                  <a:cubicBezTo>
                    <a:pt x="300" y="114"/>
                    <a:pt x="229" y="237"/>
                    <a:pt x="168" y="351"/>
                  </a:cubicBezTo>
                  <a:lnTo>
                    <a:pt x="168" y="360"/>
                  </a:lnTo>
                  <a:lnTo>
                    <a:pt x="1" y="5235"/>
                  </a:lnTo>
                  <a:lnTo>
                    <a:pt x="229" y="5235"/>
                  </a:lnTo>
                  <a:lnTo>
                    <a:pt x="379" y="13439"/>
                  </a:lnTo>
                  <a:lnTo>
                    <a:pt x="423" y="5139"/>
                  </a:lnTo>
                  <a:lnTo>
                    <a:pt x="150" y="4963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5551875" y="1933575"/>
              <a:ext cx="73350" cy="229275"/>
            </a:xfrm>
            <a:custGeom>
              <a:rect b="b" l="l" r="r" t="t"/>
              <a:pathLst>
                <a:path extrusionOk="0" h="9171" w="2934">
                  <a:moveTo>
                    <a:pt x="0" y="0"/>
                  </a:moveTo>
                  <a:lnTo>
                    <a:pt x="387" y="9170"/>
                  </a:lnTo>
                  <a:lnTo>
                    <a:pt x="2934" y="9153"/>
                  </a:lnTo>
                  <a:lnTo>
                    <a:pt x="782" y="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5637500" y="1991750"/>
              <a:ext cx="12325" cy="133325"/>
            </a:xfrm>
            <a:custGeom>
              <a:rect b="b" l="l" r="r" t="t"/>
              <a:pathLst>
                <a:path extrusionOk="0" h="5333" w="493">
                  <a:moveTo>
                    <a:pt x="1" y="1"/>
                  </a:moveTo>
                  <a:lnTo>
                    <a:pt x="1" y="176"/>
                  </a:lnTo>
                  <a:lnTo>
                    <a:pt x="493" y="5332"/>
                  </a:lnTo>
                  <a:lnTo>
                    <a:pt x="361" y="176"/>
                  </a:lnTo>
                  <a:lnTo>
                    <a:pt x="18" y="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5640150" y="1772825"/>
              <a:ext cx="329400" cy="398800"/>
            </a:xfrm>
            <a:custGeom>
              <a:rect b="b" l="l" r="r" t="t"/>
              <a:pathLst>
                <a:path extrusionOk="0" h="15952" w="13176">
                  <a:moveTo>
                    <a:pt x="9583" y="0"/>
                  </a:moveTo>
                  <a:lnTo>
                    <a:pt x="9284" y="554"/>
                  </a:lnTo>
                  <a:lnTo>
                    <a:pt x="7668" y="3540"/>
                  </a:lnTo>
                  <a:lnTo>
                    <a:pt x="7642" y="3593"/>
                  </a:lnTo>
                  <a:lnTo>
                    <a:pt x="6614" y="3593"/>
                  </a:lnTo>
                  <a:cubicBezTo>
                    <a:pt x="6491" y="3593"/>
                    <a:pt x="6386" y="3619"/>
                    <a:pt x="6289" y="3681"/>
                  </a:cubicBezTo>
                  <a:cubicBezTo>
                    <a:pt x="6166" y="3742"/>
                    <a:pt x="6070" y="3848"/>
                    <a:pt x="6017" y="3979"/>
                  </a:cubicBezTo>
                  <a:lnTo>
                    <a:pt x="4910" y="6544"/>
                  </a:lnTo>
                  <a:lnTo>
                    <a:pt x="4330" y="6702"/>
                  </a:lnTo>
                  <a:cubicBezTo>
                    <a:pt x="4093" y="6764"/>
                    <a:pt x="3909" y="6957"/>
                    <a:pt x="3856" y="7194"/>
                  </a:cubicBezTo>
                  <a:lnTo>
                    <a:pt x="3030" y="11191"/>
                  </a:lnTo>
                  <a:lnTo>
                    <a:pt x="3004" y="11287"/>
                  </a:lnTo>
                  <a:lnTo>
                    <a:pt x="2978" y="11305"/>
                  </a:lnTo>
                  <a:lnTo>
                    <a:pt x="1853" y="11902"/>
                  </a:lnTo>
                  <a:cubicBezTo>
                    <a:pt x="1730" y="11964"/>
                    <a:pt x="1625" y="12069"/>
                    <a:pt x="1564" y="12192"/>
                  </a:cubicBezTo>
                  <a:lnTo>
                    <a:pt x="0" y="15451"/>
                  </a:lnTo>
                  <a:lnTo>
                    <a:pt x="53" y="15591"/>
                  </a:lnTo>
                  <a:lnTo>
                    <a:pt x="316" y="15512"/>
                  </a:lnTo>
                  <a:lnTo>
                    <a:pt x="2591" y="15591"/>
                  </a:lnTo>
                  <a:lnTo>
                    <a:pt x="5674" y="15697"/>
                  </a:lnTo>
                  <a:lnTo>
                    <a:pt x="7607" y="15758"/>
                  </a:lnTo>
                  <a:lnTo>
                    <a:pt x="13175" y="15951"/>
                  </a:lnTo>
                  <a:lnTo>
                    <a:pt x="13175" y="9012"/>
                  </a:lnTo>
                  <a:cubicBezTo>
                    <a:pt x="13175" y="8758"/>
                    <a:pt x="13167" y="8512"/>
                    <a:pt x="13149" y="8257"/>
                  </a:cubicBezTo>
                  <a:lnTo>
                    <a:pt x="13149" y="8178"/>
                  </a:lnTo>
                  <a:cubicBezTo>
                    <a:pt x="13140" y="7985"/>
                    <a:pt x="13123" y="7792"/>
                    <a:pt x="13105" y="7598"/>
                  </a:cubicBezTo>
                  <a:cubicBezTo>
                    <a:pt x="13096" y="7537"/>
                    <a:pt x="13088" y="7475"/>
                    <a:pt x="13088" y="7423"/>
                  </a:cubicBezTo>
                  <a:cubicBezTo>
                    <a:pt x="13079" y="7352"/>
                    <a:pt x="13070" y="7291"/>
                    <a:pt x="13061" y="7221"/>
                  </a:cubicBezTo>
                  <a:cubicBezTo>
                    <a:pt x="13017" y="6887"/>
                    <a:pt x="12965" y="6553"/>
                    <a:pt x="12903" y="6228"/>
                  </a:cubicBezTo>
                  <a:cubicBezTo>
                    <a:pt x="12877" y="6088"/>
                    <a:pt x="12842" y="5947"/>
                    <a:pt x="12815" y="5815"/>
                  </a:cubicBezTo>
                  <a:lnTo>
                    <a:pt x="12815" y="5806"/>
                  </a:lnTo>
                  <a:cubicBezTo>
                    <a:pt x="12613" y="4919"/>
                    <a:pt x="12323" y="4067"/>
                    <a:pt x="11963" y="3250"/>
                  </a:cubicBezTo>
                  <a:cubicBezTo>
                    <a:pt x="11928" y="3180"/>
                    <a:pt x="11902" y="3110"/>
                    <a:pt x="11867" y="3040"/>
                  </a:cubicBezTo>
                  <a:cubicBezTo>
                    <a:pt x="11726" y="2741"/>
                    <a:pt x="11586" y="2451"/>
                    <a:pt x="11427" y="2161"/>
                  </a:cubicBezTo>
                  <a:cubicBezTo>
                    <a:pt x="11050" y="1485"/>
                    <a:pt x="10628" y="835"/>
                    <a:pt x="10154" y="229"/>
                  </a:cubicBezTo>
                  <a:cubicBezTo>
                    <a:pt x="10110" y="176"/>
                    <a:pt x="10075" y="123"/>
                    <a:pt x="10031" y="80"/>
                  </a:cubicBezTo>
                  <a:lnTo>
                    <a:pt x="9697" y="18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5640150" y="1772825"/>
              <a:ext cx="329400" cy="398800"/>
            </a:xfrm>
            <a:custGeom>
              <a:rect b="b" l="l" r="r" t="t"/>
              <a:pathLst>
                <a:path extrusionOk="0" h="15952" w="13176">
                  <a:moveTo>
                    <a:pt x="9583" y="0"/>
                  </a:moveTo>
                  <a:lnTo>
                    <a:pt x="9284" y="554"/>
                  </a:lnTo>
                  <a:lnTo>
                    <a:pt x="7668" y="3540"/>
                  </a:lnTo>
                  <a:lnTo>
                    <a:pt x="7642" y="3593"/>
                  </a:lnTo>
                  <a:lnTo>
                    <a:pt x="6614" y="3593"/>
                  </a:lnTo>
                  <a:cubicBezTo>
                    <a:pt x="6491" y="3593"/>
                    <a:pt x="6386" y="3619"/>
                    <a:pt x="6289" y="3681"/>
                  </a:cubicBezTo>
                  <a:cubicBezTo>
                    <a:pt x="6166" y="3742"/>
                    <a:pt x="6070" y="3848"/>
                    <a:pt x="6017" y="3979"/>
                  </a:cubicBezTo>
                  <a:lnTo>
                    <a:pt x="4910" y="6544"/>
                  </a:lnTo>
                  <a:lnTo>
                    <a:pt x="4330" y="6702"/>
                  </a:lnTo>
                  <a:cubicBezTo>
                    <a:pt x="4093" y="6764"/>
                    <a:pt x="3909" y="6957"/>
                    <a:pt x="3856" y="7194"/>
                  </a:cubicBezTo>
                  <a:lnTo>
                    <a:pt x="3030" y="11191"/>
                  </a:lnTo>
                  <a:lnTo>
                    <a:pt x="3004" y="11287"/>
                  </a:lnTo>
                  <a:lnTo>
                    <a:pt x="2978" y="11305"/>
                  </a:lnTo>
                  <a:lnTo>
                    <a:pt x="1853" y="11902"/>
                  </a:lnTo>
                  <a:cubicBezTo>
                    <a:pt x="1730" y="11964"/>
                    <a:pt x="1625" y="12069"/>
                    <a:pt x="1564" y="12192"/>
                  </a:cubicBezTo>
                  <a:lnTo>
                    <a:pt x="0" y="15451"/>
                  </a:lnTo>
                  <a:lnTo>
                    <a:pt x="53" y="15591"/>
                  </a:lnTo>
                  <a:lnTo>
                    <a:pt x="316" y="15512"/>
                  </a:lnTo>
                  <a:lnTo>
                    <a:pt x="2591" y="15591"/>
                  </a:lnTo>
                  <a:lnTo>
                    <a:pt x="5674" y="15697"/>
                  </a:lnTo>
                  <a:lnTo>
                    <a:pt x="7607" y="15758"/>
                  </a:lnTo>
                  <a:lnTo>
                    <a:pt x="13175" y="15951"/>
                  </a:lnTo>
                  <a:lnTo>
                    <a:pt x="13175" y="9012"/>
                  </a:lnTo>
                  <a:cubicBezTo>
                    <a:pt x="13175" y="8758"/>
                    <a:pt x="13167" y="8512"/>
                    <a:pt x="13149" y="8257"/>
                  </a:cubicBezTo>
                  <a:lnTo>
                    <a:pt x="13149" y="8178"/>
                  </a:lnTo>
                  <a:cubicBezTo>
                    <a:pt x="13140" y="7985"/>
                    <a:pt x="13123" y="7792"/>
                    <a:pt x="13105" y="7598"/>
                  </a:cubicBezTo>
                  <a:cubicBezTo>
                    <a:pt x="13096" y="7537"/>
                    <a:pt x="13088" y="7475"/>
                    <a:pt x="13088" y="7423"/>
                  </a:cubicBezTo>
                  <a:cubicBezTo>
                    <a:pt x="13079" y="7352"/>
                    <a:pt x="13070" y="7291"/>
                    <a:pt x="13061" y="7221"/>
                  </a:cubicBezTo>
                  <a:cubicBezTo>
                    <a:pt x="13017" y="6887"/>
                    <a:pt x="12965" y="6553"/>
                    <a:pt x="12903" y="6228"/>
                  </a:cubicBezTo>
                  <a:cubicBezTo>
                    <a:pt x="12877" y="6088"/>
                    <a:pt x="12842" y="5947"/>
                    <a:pt x="12815" y="5815"/>
                  </a:cubicBezTo>
                  <a:lnTo>
                    <a:pt x="12815" y="5806"/>
                  </a:lnTo>
                  <a:cubicBezTo>
                    <a:pt x="12613" y="4919"/>
                    <a:pt x="12323" y="4067"/>
                    <a:pt x="11963" y="3250"/>
                  </a:cubicBezTo>
                  <a:cubicBezTo>
                    <a:pt x="11928" y="3180"/>
                    <a:pt x="11902" y="3110"/>
                    <a:pt x="11867" y="3040"/>
                  </a:cubicBezTo>
                  <a:cubicBezTo>
                    <a:pt x="11726" y="2741"/>
                    <a:pt x="11586" y="2451"/>
                    <a:pt x="11427" y="2161"/>
                  </a:cubicBezTo>
                  <a:cubicBezTo>
                    <a:pt x="11050" y="1485"/>
                    <a:pt x="10628" y="835"/>
                    <a:pt x="10154" y="229"/>
                  </a:cubicBezTo>
                  <a:cubicBezTo>
                    <a:pt x="10110" y="176"/>
                    <a:pt x="10075" y="123"/>
                    <a:pt x="10031" y="80"/>
                  </a:cubicBezTo>
                  <a:lnTo>
                    <a:pt x="9697" y="18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rgbClr val="F7EF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5640150" y="2055425"/>
              <a:ext cx="74450" cy="107200"/>
            </a:xfrm>
            <a:custGeom>
              <a:rect b="b" l="l" r="r" t="t"/>
              <a:pathLst>
                <a:path extrusionOk="0" h="4288" w="2978">
                  <a:moveTo>
                    <a:pt x="2978" y="1"/>
                  </a:moveTo>
                  <a:lnTo>
                    <a:pt x="1853" y="598"/>
                  </a:lnTo>
                  <a:cubicBezTo>
                    <a:pt x="1730" y="660"/>
                    <a:pt x="1625" y="765"/>
                    <a:pt x="1564" y="888"/>
                  </a:cubicBezTo>
                  <a:lnTo>
                    <a:pt x="0" y="4147"/>
                  </a:lnTo>
                  <a:lnTo>
                    <a:pt x="53" y="4287"/>
                  </a:lnTo>
                  <a:lnTo>
                    <a:pt x="316" y="4208"/>
                  </a:lnTo>
                  <a:lnTo>
                    <a:pt x="2591" y="4287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5831175" y="1772825"/>
              <a:ext cx="51425" cy="92475"/>
            </a:xfrm>
            <a:custGeom>
              <a:rect b="b" l="l" r="r" t="t"/>
              <a:pathLst>
                <a:path extrusionOk="0" h="3699" w="2057">
                  <a:moveTo>
                    <a:pt x="1942" y="0"/>
                  </a:moveTo>
                  <a:lnTo>
                    <a:pt x="1643" y="554"/>
                  </a:lnTo>
                  <a:lnTo>
                    <a:pt x="27" y="3540"/>
                  </a:lnTo>
                  <a:lnTo>
                    <a:pt x="1" y="3593"/>
                  </a:lnTo>
                  <a:lnTo>
                    <a:pt x="1125" y="3698"/>
                  </a:lnTo>
                  <a:lnTo>
                    <a:pt x="2056" y="18"/>
                  </a:lnTo>
                  <a:lnTo>
                    <a:pt x="1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5715900" y="1864825"/>
              <a:ext cx="81500" cy="187775"/>
            </a:xfrm>
            <a:custGeom>
              <a:rect b="b" l="l" r="r" t="t"/>
              <a:pathLst>
                <a:path extrusionOk="0" h="7511" w="3260">
                  <a:moveTo>
                    <a:pt x="3259" y="1"/>
                  </a:moveTo>
                  <a:lnTo>
                    <a:pt x="3259" y="1"/>
                  </a:lnTo>
                  <a:cubicBezTo>
                    <a:pt x="3136" y="62"/>
                    <a:pt x="3040" y="168"/>
                    <a:pt x="2987" y="299"/>
                  </a:cubicBezTo>
                  <a:lnTo>
                    <a:pt x="1880" y="2864"/>
                  </a:lnTo>
                  <a:lnTo>
                    <a:pt x="1300" y="3022"/>
                  </a:lnTo>
                  <a:cubicBezTo>
                    <a:pt x="1063" y="3084"/>
                    <a:pt x="879" y="3277"/>
                    <a:pt x="826" y="3514"/>
                  </a:cubicBezTo>
                  <a:lnTo>
                    <a:pt x="0" y="7511"/>
                  </a:lnTo>
                  <a:lnTo>
                    <a:pt x="1283" y="4472"/>
                  </a:lnTo>
                  <a:lnTo>
                    <a:pt x="2073" y="5780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5782000" y="1826850"/>
              <a:ext cx="154825" cy="339950"/>
            </a:xfrm>
            <a:custGeom>
              <a:rect b="b" l="l" r="r" t="t"/>
              <a:pathLst>
                <a:path extrusionOk="0" h="13598" w="6193">
                  <a:moveTo>
                    <a:pt x="5753" y="0"/>
                  </a:moveTo>
                  <a:lnTo>
                    <a:pt x="3944" y="5841"/>
                  </a:lnTo>
                  <a:lnTo>
                    <a:pt x="1889" y="6808"/>
                  </a:lnTo>
                  <a:lnTo>
                    <a:pt x="0" y="13536"/>
                  </a:lnTo>
                  <a:lnTo>
                    <a:pt x="1933" y="13597"/>
                  </a:lnTo>
                  <a:lnTo>
                    <a:pt x="3162" y="6966"/>
                  </a:lnTo>
                  <a:lnTo>
                    <a:pt x="4392" y="6175"/>
                  </a:lnTo>
                  <a:lnTo>
                    <a:pt x="6193" y="879"/>
                  </a:lnTo>
                  <a:cubicBezTo>
                    <a:pt x="6052" y="580"/>
                    <a:pt x="5912" y="290"/>
                    <a:pt x="57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5255650" y="2148100"/>
              <a:ext cx="713900" cy="233025"/>
            </a:xfrm>
            <a:custGeom>
              <a:rect b="b" l="l" r="r" t="t"/>
              <a:pathLst>
                <a:path extrusionOk="0" h="9321" w="28556">
                  <a:moveTo>
                    <a:pt x="0" y="1"/>
                  </a:moveTo>
                  <a:lnTo>
                    <a:pt x="0" y="9320"/>
                  </a:lnTo>
                  <a:lnTo>
                    <a:pt x="28555" y="9320"/>
                  </a:lnTo>
                  <a:lnTo>
                    <a:pt x="28555" y="1"/>
                  </a:lnTo>
                  <a:close/>
                </a:path>
              </a:pathLst>
            </a:custGeom>
            <a:solidFill>
              <a:srgbClr val="B6DF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5255650" y="2148100"/>
              <a:ext cx="713900" cy="233025"/>
            </a:xfrm>
            <a:custGeom>
              <a:rect b="b" l="l" r="r" t="t"/>
              <a:pathLst>
                <a:path extrusionOk="0" h="9321" w="28556">
                  <a:moveTo>
                    <a:pt x="0" y="1"/>
                  </a:moveTo>
                  <a:lnTo>
                    <a:pt x="0" y="9320"/>
                  </a:lnTo>
                  <a:lnTo>
                    <a:pt x="28555" y="9320"/>
                  </a:lnTo>
                  <a:lnTo>
                    <a:pt x="28555" y="1"/>
                  </a:lnTo>
                  <a:close/>
                </a:path>
              </a:pathLst>
            </a:custGeom>
            <a:solidFill>
              <a:srgbClr val="0330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5255650" y="2228425"/>
              <a:ext cx="713900" cy="152700"/>
            </a:xfrm>
            <a:custGeom>
              <a:rect b="b" l="l" r="r" t="t"/>
              <a:pathLst>
                <a:path extrusionOk="0" h="6108" w="28556">
                  <a:moveTo>
                    <a:pt x="4319" y="1"/>
                  </a:moveTo>
                  <a:cubicBezTo>
                    <a:pt x="2879" y="1"/>
                    <a:pt x="1439" y="27"/>
                    <a:pt x="0" y="81"/>
                  </a:cubicBezTo>
                  <a:lnTo>
                    <a:pt x="0" y="6107"/>
                  </a:lnTo>
                  <a:lnTo>
                    <a:pt x="28555" y="6107"/>
                  </a:lnTo>
                  <a:lnTo>
                    <a:pt x="28555" y="1373"/>
                  </a:lnTo>
                  <a:cubicBezTo>
                    <a:pt x="28386" y="1361"/>
                    <a:pt x="28214" y="1356"/>
                    <a:pt x="28041" y="1356"/>
                  </a:cubicBezTo>
                  <a:cubicBezTo>
                    <a:pt x="27714" y="1356"/>
                    <a:pt x="27384" y="1373"/>
                    <a:pt x="27062" y="1390"/>
                  </a:cubicBezTo>
                  <a:cubicBezTo>
                    <a:pt x="23821" y="1592"/>
                    <a:pt x="20571" y="1794"/>
                    <a:pt x="17330" y="1996"/>
                  </a:cubicBezTo>
                  <a:cubicBezTo>
                    <a:pt x="17083" y="2014"/>
                    <a:pt x="16830" y="2028"/>
                    <a:pt x="16578" y="2028"/>
                  </a:cubicBezTo>
                  <a:cubicBezTo>
                    <a:pt x="15935" y="2028"/>
                    <a:pt x="15302" y="1933"/>
                    <a:pt x="14809" y="1548"/>
                  </a:cubicBezTo>
                  <a:cubicBezTo>
                    <a:pt x="14528" y="1338"/>
                    <a:pt x="14317" y="1048"/>
                    <a:pt x="14045" y="828"/>
                  </a:cubicBezTo>
                  <a:cubicBezTo>
                    <a:pt x="13456" y="363"/>
                    <a:pt x="12657" y="292"/>
                    <a:pt x="11919" y="240"/>
                  </a:cubicBezTo>
                  <a:cubicBezTo>
                    <a:pt x="9388" y="83"/>
                    <a:pt x="6853" y="1"/>
                    <a:pt x="4319" y="1"/>
                  </a:cubicBezTo>
                  <a:close/>
                </a:path>
              </a:pathLst>
            </a:custGeom>
            <a:solidFill>
              <a:srgbClr val="0330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5273425" y="1939500"/>
              <a:ext cx="146700" cy="207300"/>
            </a:xfrm>
            <a:custGeom>
              <a:rect b="b" l="l" r="r" t="t"/>
              <a:pathLst>
                <a:path extrusionOk="0" h="8292" w="5868">
                  <a:moveTo>
                    <a:pt x="2917" y="0"/>
                  </a:moveTo>
                  <a:cubicBezTo>
                    <a:pt x="2917" y="0"/>
                    <a:pt x="2917" y="18"/>
                    <a:pt x="2917" y="62"/>
                  </a:cubicBezTo>
                  <a:lnTo>
                    <a:pt x="1353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68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52" y="53"/>
                  </a:lnTo>
                  <a:cubicBezTo>
                    <a:pt x="2952" y="18"/>
                    <a:pt x="2952" y="0"/>
                    <a:pt x="2952" y="0"/>
                  </a:cubicBezTo>
                  <a:lnTo>
                    <a:pt x="2934" y="27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5409575" y="1939500"/>
              <a:ext cx="146475" cy="207300"/>
            </a:xfrm>
            <a:custGeom>
              <a:rect b="b" l="l" r="r" t="t"/>
              <a:pathLst>
                <a:path extrusionOk="0" h="8292" w="5859">
                  <a:moveTo>
                    <a:pt x="2916" y="0"/>
                  </a:moveTo>
                  <a:cubicBezTo>
                    <a:pt x="2916" y="0"/>
                    <a:pt x="2916" y="18"/>
                    <a:pt x="2916" y="62"/>
                  </a:cubicBezTo>
                  <a:lnTo>
                    <a:pt x="1344" y="2670"/>
                  </a:lnTo>
                  <a:lnTo>
                    <a:pt x="1344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0" y="8292"/>
                  </a:lnTo>
                  <a:lnTo>
                    <a:pt x="0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59" y="8292"/>
                  </a:lnTo>
                  <a:lnTo>
                    <a:pt x="4058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707" y="2451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52" y="53"/>
                  </a:lnTo>
                  <a:cubicBezTo>
                    <a:pt x="2952" y="18"/>
                    <a:pt x="2952" y="0"/>
                    <a:pt x="2952" y="0"/>
                  </a:cubicBezTo>
                  <a:lnTo>
                    <a:pt x="2934" y="2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5545725" y="1939500"/>
              <a:ext cx="146475" cy="207300"/>
            </a:xfrm>
            <a:custGeom>
              <a:rect b="b" l="l" r="r" t="t"/>
              <a:pathLst>
                <a:path extrusionOk="0" h="8292" w="5859">
                  <a:moveTo>
                    <a:pt x="2908" y="0"/>
                  </a:moveTo>
                  <a:lnTo>
                    <a:pt x="2914" y="6"/>
                  </a:lnTo>
                  <a:lnTo>
                    <a:pt x="2914" y="6"/>
                  </a:lnTo>
                  <a:cubicBezTo>
                    <a:pt x="2912" y="2"/>
                    <a:pt x="2910" y="0"/>
                    <a:pt x="2908" y="0"/>
                  </a:cubicBezTo>
                  <a:close/>
                  <a:moveTo>
                    <a:pt x="2951" y="0"/>
                  </a:moveTo>
                  <a:lnTo>
                    <a:pt x="2934" y="27"/>
                  </a:lnTo>
                  <a:lnTo>
                    <a:pt x="2914" y="6"/>
                  </a:lnTo>
                  <a:lnTo>
                    <a:pt x="2914" y="6"/>
                  </a:lnTo>
                  <a:cubicBezTo>
                    <a:pt x="2916" y="15"/>
                    <a:pt x="2916" y="32"/>
                    <a:pt x="2916" y="62"/>
                  </a:cubicBezTo>
                  <a:lnTo>
                    <a:pt x="1344" y="2670"/>
                  </a:lnTo>
                  <a:lnTo>
                    <a:pt x="1344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0" y="8292"/>
                  </a:lnTo>
                  <a:lnTo>
                    <a:pt x="0" y="8292"/>
                  </a:lnTo>
                  <a:lnTo>
                    <a:pt x="2793" y="7932"/>
                  </a:lnTo>
                  <a:cubicBezTo>
                    <a:pt x="2793" y="7949"/>
                    <a:pt x="2793" y="7958"/>
                    <a:pt x="2793" y="7958"/>
                  </a:cubicBezTo>
                  <a:lnTo>
                    <a:pt x="5859" y="8292"/>
                  </a:lnTo>
                  <a:lnTo>
                    <a:pt x="4058" y="5130"/>
                  </a:lnTo>
                  <a:lnTo>
                    <a:pt x="5226" y="5622"/>
                  </a:lnTo>
                  <a:lnTo>
                    <a:pt x="5226" y="5622"/>
                  </a:lnTo>
                  <a:lnTo>
                    <a:pt x="3707" y="2451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43" y="53"/>
                  </a:lnTo>
                  <a:cubicBezTo>
                    <a:pt x="2951" y="18"/>
                    <a:pt x="2951" y="0"/>
                    <a:pt x="2951" y="0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5681850" y="1939500"/>
              <a:ext cx="146500" cy="207300"/>
            </a:xfrm>
            <a:custGeom>
              <a:rect b="b" l="l" r="r" t="t"/>
              <a:pathLst>
                <a:path extrusionOk="0" h="8292" w="5860">
                  <a:moveTo>
                    <a:pt x="2908" y="0"/>
                  </a:moveTo>
                  <a:cubicBezTo>
                    <a:pt x="2908" y="0"/>
                    <a:pt x="2908" y="18"/>
                    <a:pt x="2917" y="62"/>
                  </a:cubicBezTo>
                  <a:lnTo>
                    <a:pt x="1345" y="2670"/>
                  </a:lnTo>
                  <a:lnTo>
                    <a:pt x="2162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2" y="5130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60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699" y="2451"/>
                  </a:lnTo>
                  <a:lnTo>
                    <a:pt x="4516" y="2670"/>
                  </a:lnTo>
                  <a:lnTo>
                    <a:pt x="2943" y="53"/>
                  </a:lnTo>
                  <a:cubicBezTo>
                    <a:pt x="2943" y="18"/>
                    <a:pt x="2952" y="0"/>
                    <a:pt x="2952" y="0"/>
                  </a:cubicBezTo>
                  <a:lnTo>
                    <a:pt x="2952" y="0"/>
                  </a:lnTo>
                  <a:lnTo>
                    <a:pt x="2926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5818000" y="1939500"/>
              <a:ext cx="146500" cy="207300"/>
            </a:xfrm>
            <a:custGeom>
              <a:rect b="b" l="l" r="r" t="t"/>
              <a:pathLst>
                <a:path extrusionOk="0" h="8292" w="5860">
                  <a:moveTo>
                    <a:pt x="2952" y="0"/>
                  </a:moveTo>
                  <a:cubicBezTo>
                    <a:pt x="2949" y="0"/>
                    <a:pt x="2947" y="2"/>
                    <a:pt x="2946" y="7"/>
                  </a:cubicBezTo>
                  <a:lnTo>
                    <a:pt x="2946" y="7"/>
                  </a:lnTo>
                  <a:lnTo>
                    <a:pt x="2952" y="0"/>
                  </a:lnTo>
                  <a:close/>
                  <a:moveTo>
                    <a:pt x="2908" y="0"/>
                  </a:moveTo>
                  <a:cubicBezTo>
                    <a:pt x="2908" y="0"/>
                    <a:pt x="2908" y="18"/>
                    <a:pt x="2908" y="62"/>
                  </a:cubicBezTo>
                  <a:lnTo>
                    <a:pt x="1345" y="2670"/>
                  </a:lnTo>
                  <a:lnTo>
                    <a:pt x="2153" y="2451"/>
                  </a:lnTo>
                  <a:lnTo>
                    <a:pt x="2153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1" y="8292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59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699" y="2451"/>
                  </a:lnTo>
                  <a:lnTo>
                    <a:pt x="4516" y="2670"/>
                  </a:lnTo>
                  <a:lnTo>
                    <a:pt x="2943" y="53"/>
                  </a:lnTo>
                  <a:cubicBezTo>
                    <a:pt x="2943" y="30"/>
                    <a:pt x="2943" y="15"/>
                    <a:pt x="2946" y="7"/>
                  </a:cubicBezTo>
                  <a:lnTo>
                    <a:pt x="2946" y="7"/>
                  </a:lnTo>
                  <a:lnTo>
                    <a:pt x="2926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5273425" y="1939500"/>
              <a:ext cx="146700" cy="207300"/>
            </a:xfrm>
            <a:custGeom>
              <a:rect b="b" l="l" r="r" t="t"/>
              <a:pathLst>
                <a:path extrusionOk="0" h="8292" w="5868">
                  <a:moveTo>
                    <a:pt x="2917" y="0"/>
                  </a:moveTo>
                  <a:cubicBezTo>
                    <a:pt x="2917" y="0"/>
                    <a:pt x="2917" y="18"/>
                    <a:pt x="2917" y="62"/>
                  </a:cubicBezTo>
                  <a:lnTo>
                    <a:pt x="1353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68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52" y="53"/>
                  </a:lnTo>
                  <a:cubicBezTo>
                    <a:pt x="2952" y="18"/>
                    <a:pt x="2952" y="0"/>
                    <a:pt x="2952" y="0"/>
                  </a:cubicBezTo>
                  <a:lnTo>
                    <a:pt x="2934" y="27"/>
                  </a:lnTo>
                  <a:lnTo>
                    <a:pt x="2917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5409575" y="1939500"/>
              <a:ext cx="146475" cy="207300"/>
            </a:xfrm>
            <a:custGeom>
              <a:rect b="b" l="l" r="r" t="t"/>
              <a:pathLst>
                <a:path extrusionOk="0" h="8292" w="5859">
                  <a:moveTo>
                    <a:pt x="2916" y="0"/>
                  </a:moveTo>
                  <a:cubicBezTo>
                    <a:pt x="2916" y="0"/>
                    <a:pt x="2916" y="18"/>
                    <a:pt x="2916" y="62"/>
                  </a:cubicBezTo>
                  <a:lnTo>
                    <a:pt x="1344" y="2670"/>
                  </a:lnTo>
                  <a:lnTo>
                    <a:pt x="1344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0" y="8292"/>
                  </a:lnTo>
                  <a:lnTo>
                    <a:pt x="0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59" y="8292"/>
                  </a:lnTo>
                  <a:lnTo>
                    <a:pt x="4058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707" y="2451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52" y="53"/>
                  </a:lnTo>
                  <a:cubicBezTo>
                    <a:pt x="2952" y="18"/>
                    <a:pt x="2952" y="0"/>
                    <a:pt x="2952" y="0"/>
                  </a:cubicBezTo>
                  <a:lnTo>
                    <a:pt x="2934" y="2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5545725" y="1939500"/>
              <a:ext cx="146475" cy="207300"/>
            </a:xfrm>
            <a:custGeom>
              <a:rect b="b" l="l" r="r" t="t"/>
              <a:pathLst>
                <a:path extrusionOk="0" h="8292" w="5859">
                  <a:moveTo>
                    <a:pt x="2908" y="0"/>
                  </a:moveTo>
                  <a:lnTo>
                    <a:pt x="2914" y="6"/>
                  </a:lnTo>
                  <a:lnTo>
                    <a:pt x="2914" y="6"/>
                  </a:lnTo>
                  <a:cubicBezTo>
                    <a:pt x="2912" y="2"/>
                    <a:pt x="2910" y="0"/>
                    <a:pt x="2908" y="0"/>
                  </a:cubicBezTo>
                  <a:close/>
                  <a:moveTo>
                    <a:pt x="2951" y="0"/>
                  </a:moveTo>
                  <a:lnTo>
                    <a:pt x="2934" y="27"/>
                  </a:lnTo>
                  <a:lnTo>
                    <a:pt x="2914" y="6"/>
                  </a:lnTo>
                  <a:lnTo>
                    <a:pt x="2914" y="6"/>
                  </a:lnTo>
                  <a:cubicBezTo>
                    <a:pt x="2916" y="15"/>
                    <a:pt x="2916" y="32"/>
                    <a:pt x="2916" y="62"/>
                  </a:cubicBezTo>
                  <a:lnTo>
                    <a:pt x="1344" y="2670"/>
                  </a:lnTo>
                  <a:lnTo>
                    <a:pt x="1344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0" y="8292"/>
                  </a:lnTo>
                  <a:lnTo>
                    <a:pt x="0" y="8292"/>
                  </a:lnTo>
                  <a:lnTo>
                    <a:pt x="2793" y="7932"/>
                  </a:lnTo>
                  <a:cubicBezTo>
                    <a:pt x="2793" y="7949"/>
                    <a:pt x="2793" y="7958"/>
                    <a:pt x="2793" y="7958"/>
                  </a:cubicBezTo>
                  <a:lnTo>
                    <a:pt x="5859" y="8292"/>
                  </a:lnTo>
                  <a:lnTo>
                    <a:pt x="4058" y="5130"/>
                  </a:lnTo>
                  <a:lnTo>
                    <a:pt x="5226" y="5622"/>
                  </a:lnTo>
                  <a:lnTo>
                    <a:pt x="5226" y="5622"/>
                  </a:lnTo>
                  <a:lnTo>
                    <a:pt x="3707" y="2451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43" y="53"/>
                  </a:lnTo>
                  <a:cubicBezTo>
                    <a:pt x="2951" y="18"/>
                    <a:pt x="2951" y="0"/>
                    <a:pt x="2951" y="0"/>
                  </a:cubicBez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5681850" y="1939500"/>
              <a:ext cx="146500" cy="207300"/>
            </a:xfrm>
            <a:custGeom>
              <a:rect b="b" l="l" r="r" t="t"/>
              <a:pathLst>
                <a:path extrusionOk="0" h="8292" w="5860">
                  <a:moveTo>
                    <a:pt x="2908" y="0"/>
                  </a:moveTo>
                  <a:cubicBezTo>
                    <a:pt x="2908" y="0"/>
                    <a:pt x="2908" y="18"/>
                    <a:pt x="2917" y="62"/>
                  </a:cubicBezTo>
                  <a:lnTo>
                    <a:pt x="1345" y="2670"/>
                  </a:lnTo>
                  <a:lnTo>
                    <a:pt x="2162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2" y="5130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60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699" y="2451"/>
                  </a:lnTo>
                  <a:lnTo>
                    <a:pt x="4516" y="2670"/>
                  </a:lnTo>
                  <a:lnTo>
                    <a:pt x="2943" y="53"/>
                  </a:lnTo>
                  <a:cubicBezTo>
                    <a:pt x="2943" y="18"/>
                    <a:pt x="2952" y="0"/>
                    <a:pt x="2952" y="0"/>
                  </a:cubicBezTo>
                  <a:lnTo>
                    <a:pt x="2952" y="0"/>
                  </a:lnTo>
                  <a:lnTo>
                    <a:pt x="2926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5818000" y="1939500"/>
              <a:ext cx="146500" cy="207300"/>
            </a:xfrm>
            <a:custGeom>
              <a:rect b="b" l="l" r="r" t="t"/>
              <a:pathLst>
                <a:path extrusionOk="0" h="8292" w="5860">
                  <a:moveTo>
                    <a:pt x="2952" y="0"/>
                  </a:moveTo>
                  <a:cubicBezTo>
                    <a:pt x="2949" y="0"/>
                    <a:pt x="2947" y="2"/>
                    <a:pt x="2946" y="7"/>
                  </a:cubicBezTo>
                  <a:lnTo>
                    <a:pt x="2946" y="7"/>
                  </a:lnTo>
                  <a:lnTo>
                    <a:pt x="2952" y="0"/>
                  </a:lnTo>
                  <a:close/>
                  <a:moveTo>
                    <a:pt x="2908" y="0"/>
                  </a:moveTo>
                  <a:cubicBezTo>
                    <a:pt x="2908" y="0"/>
                    <a:pt x="2908" y="18"/>
                    <a:pt x="2908" y="62"/>
                  </a:cubicBezTo>
                  <a:lnTo>
                    <a:pt x="1345" y="2670"/>
                  </a:lnTo>
                  <a:lnTo>
                    <a:pt x="2153" y="2451"/>
                  </a:lnTo>
                  <a:lnTo>
                    <a:pt x="2153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1" y="8292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59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699" y="2451"/>
                  </a:lnTo>
                  <a:lnTo>
                    <a:pt x="4516" y="2670"/>
                  </a:lnTo>
                  <a:lnTo>
                    <a:pt x="2943" y="53"/>
                  </a:lnTo>
                  <a:cubicBezTo>
                    <a:pt x="2943" y="30"/>
                    <a:pt x="2943" y="15"/>
                    <a:pt x="2946" y="7"/>
                  </a:cubicBezTo>
                  <a:lnTo>
                    <a:pt x="2946" y="7"/>
                  </a:lnTo>
                  <a:lnTo>
                    <a:pt x="2926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5350725" y="1939500"/>
              <a:ext cx="146475" cy="207300"/>
            </a:xfrm>
            <a:custGeom>
              <a:rect b="b" l="l" r="r" t="t"/>
              <a:pathLst>
                <a:path extrusionOk="0" h="8292" w="5859">
                  <a:moveTo>
                    <a:pt x="2908" y="0"/>
                  </a:moveTo>
                  <a:lnTo>
                    <a:pt x="2914" y="6"/>
                  </a:lnTo>
                  <a:lnTo>
                    <a:pt x="2914" y="6"/>
                  </a:lnTo>
                  <a:cubicBezTo>
                    <a:pt x="2913" y="2"/>
                    <a:pt x="2911" y="0"/>
                    <a:pt x="2908" y="0"/>
                  </a:cubicBezTo>
                  <a:close/>
                  <a:moveTo>
                    <a:pt x="2952" y="0"/>
                  </a:moveTo>
                  <a:lnTo>
                    <a:pt x="2934" y="27"/>
                  </a:lnTo>
                  <a:lnTo>
                    <a:pt x="2914" y="6"/>
                  </a:lnTo>
                  <a:lnTo>
                    <a:pt x="2914" y="6"/>
                  </a:lnTo>
                  <a:cubicBezTo>
                    <a:pt x="2916" y="15"/>
                    <a:pt x="2916" y="32"/>
                    <a:pt x="2916" y="62"/>
                  </a:cubicBezTo>
                  <a:lnTo>
                    <a:pt x="1344" y="2670"/>
                  </a:lnTo>
                  <a:lnTo>
                    <a:pt x="1344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0" y="8292"/>
                  </a:lnTo>
                  <a:lnTo>
                    <a:pt x="0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59" y="8292"/>
                  </a:lnTo>
                  <a:lnTo>
                    <a:pt x="4058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707" y="2451"/>
                  </a:lnTo>
                  <a:lnTo>
                    <a:pt x="3707" y="2451"/>
                  </a:lnTo>
                  <a:lnTo>
                    <a:pt x="4515" y="2670"/>
                  </a:lnTo>
                  <a:lnTo>
                    <a:pt x="2943" y="53"/>
                  </a:lnTo>
                  <a:cubicBezTo>
                    <a:pt x="2952" y="18"/>
                    <a:pt x="2952" y="0"/>
                    <a:pt x="2952" y="0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5255650" y="1939500"/>
              <a:ext cx="85875" cy="207300"/>
            </a:xfrm>
            <a:custGeom>
              <a:rect b="b" l="l" r="r" t="t"/>
              <a:pathLst>
                <a:path extrusionOk="0" h="8292" w="3435">
                  <a:moveTo>
                    <a:pt x="483" y="0"/>
                  </a:moveTo>
                  <a:cubicBezTo>
                    <a:pt x="483" y="0"/>
                    <a:pt x="483" y="18"/>
                    <a:pt x="492" y="53"/>
                  </a:cubicBezTo>
                  <a:lnTo>
                    <a:pt x="88" y="720"/>
                  </a:lnTo>
                  <a:cubicBezTo>
                    <a:pt x="79" y="800"/>
                    <a:pt x="70" y="870"/>
                    <a:pt x="62" y="940"/>
                  </a:cubicBezTo>
                  <a:cubicBezTo>
                    <a:pt x="62" y="958"/>
                    <a:pt x="62" y="984"/>
                    <a:pt x="62" y="1002"/>
                  </a:cubicBezTo>
                  <a:cubicBezTo>
                    <a:pt x="18" y="1441"/>
                    <a:pt x="0" y="1889"/>
                    <a:pt x="0" y="2345"/>
                  </a:cubicBezTo>
                  <a:lnTo>
                    <a:pt x="0" y="7976"/>
                  </a:lnTo>
                  <a:lnTo>
                    <a:pt x="369" y="7932"/>
                  </a:lnTo>
                  <a:cubicBezTo>
                    <a:pt x="369" y="7949"/>
                    <a:pt x="369" y="7958"/>
                    <a:pt x="369" y="7958"/>
                  </a:cubicBezTo>
                  <a:lnTo>
                    <a:pt x="870" y="8011"/>
                  </a:lnTo>
                  <a:lnTo>
                    <a:pt x="1625" y="8099"/>
                  </a:lnTo>
                  <a:lnTo>
                    <a:pt x="1959" y="8134"/>
                  </a:lnTo>
                  <a:lnTo>
                    <a:pt x="3373" y="8292"/>
                  </a:lnTo>
                  <a:lnTo>
                    <a:pt x="3434" y="8292"/>
                  </a:lnTo>
                  <a:lnTo>
                    <a:pt x="3250" y="7967"/>
                  </a:lnTo>
                  <a:lnTo>
                    <a:pt x="2187" y="6096"/>
                  </a:lnTo>
                  <a:lnTo>
                    <a:pt x="2073" y="5903"/>
                  </a:lnTo>
                  <a:lnTo>
                    <a:pt x="1801" y="5428"/>
                  </a:lnTo>
                  <a:lnTo>
                    <a:pt x="1634" y="5130"/>
                  </a:lnTo>
                  <a:lnTo>
                    <a:pt x="2073" y="5314"/>
                  </a:lnTo>
                  <a:lnTo>
                    <a:pt x="2345" y="5428"/>
                  </a:lnTo>
                  <a:lnTo>
                    <a:pt x="2802" y="5622"/>
                  </a:lnTo>
                  <a:lnTo>
                    <a:pt x="2073" y="4111"/>
                  </a:lnTo>
                  <a:lnTo>
                    <a:pt x="1274" y="2451"/>
                  </a:lnTo>
                  <a:lnTo>
                    <a:pt x="1274" y="2451"/>
                  </a:lnTo>
                  <a:lnTo>
                    <a:pt x="2064" y="2662"/>
                  </a:lnTo>
                  <a:lnTo>
                    <a:pt x="2073" y="2662"/>
                  </a:lnTo>
                  <a:lnTo>
                    <a:pt x="2091" y="2670"/>
                  </a:lnTo>
                  <a:lnTo>
                    <a:pt x="2082" y="2662"/>
                  </a:lnTo>
                  <a:lnTo>
                    <a:pt x="2073" y="2644"/>
                  </a:lnTo>
                  <a:lnTo>
                    <a:pt x="518" y="53"/>
                  </a:lnTo>
                  <a:cubicBezTo>
                    <a:pt x="518" y="18"/>
                    <a:pt x="527" y="0"/>
                    <a:pt x="527" y="0"/>
                  </a:cubicBezTo>
                  <a:lnTo>
                    <a:pt x="527" y="0"/>
                  </a:lnTo>
                  <a:lnTo>
                    <a:pt x="501" y="27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5486875" y="1939500"/>
              <a:ext cx="146475" cy="207300"/>
            </a:xfrm>
            <a:custGeom>
              <a:rect b="b" l="l" r="r" t="t"/>
              <a:pathLst>
                <a:path extrusionOk="0" h="8292" w="5859">
                  <a:moveTo>
                    <a:pt x="2908" y="0"/>
                  </a:moveTo>
                  <a:cubicBezTo>
                    <a:pt x="2908" y="0"/>
                    <a:pt x="2916" y="18"/>
                    <a:pt x="2916" y="62"/>
                  </a:cubicBezTo>
                  <a:lnTo>
                    <a:pt x="1344" y="2670"/>
                  </a:lnTo>
                  <a:lnTo>
                    <a:pt x="2161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0" y="8292"/>
                  </a:lnTo>
                  <a:lnTo>
                    <a:pt x="2793" y="7932"/>
                  </a:lnTo>
                  <a:cubicBezTo>
                    <a:pt x="2793" y="7949"/>
                    <a:pt x="2793" y="7958"/>
                    <a:pt x="2793" y="7958"/>
                  </a:cubicBezTo>
                  <a:lnTo>
                    <a:pt x="5859" y="8292"/>
                  </a:lnTo>
                  <a:lnTo>
                    <a:pt x="4058" y="5130"/>
                  </a:lnTo>
                  <a:lnTo>
                    <a:pt x="5226" y="5622"/>
                  </a:lnTo>
                  <a:lnTo>
                    <a:pt x="5226" y="5622"/>
                  </a:lnTo>
                  <a:lnTo>
                    <a:pt x="3698" y="2451"/>
                  </a:lnTo>
                  <a:lnTo>
                    <a:pt x="4515" y="2670"/>
                  </a:lnTo>
                  <a:lnTo>
                    <a:pt x="2943" y="53"/>
                  </a:lnTo>
                  <a:cubicBezTo>
                    <a:pt x="2943" y="18"/>
                    <a:pt x="2951" y="0"/>
                    <a:pt x="2951" y="0"/>
                  </a:cubicBezTo>
                  <a:lnTo>
                    <a:pt x="2951" y="0"/>
                  </a:lnTo>
                  <a:lnTo>
                    <a:pt x="2934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5623000" y="1939500"/>
              <a:ext cx="146500" cy="207300"/>
            </a:xfrm>
            <a:custGeom>
              <a:rect b="b" l="l" r="r" t="t"/>
              <a:pathLst>
                <a:path extrusionOk="0" h="8292" w="5860">
                  <a:moveTo>
                    <a:pt x="2952" y="0"/>
                  </a:moveTo>
                  <a:cubicBezTo>
                    <a:pt x="2949" y="0"/>
                    <a:pt x="2947" y="2"/>
                    <a:pt x="2946" y="7"/>
                  </a:cubicBezTo>
                  <a:lnTo>
                    <a:pt x="2946" y="7"/>
                  </a:lnTo>
                  <a:lnTo>
                    <a:pt x="2952" y="0"/>
                  </a:lnTo>
                  <a:close/>
                  <a:moveTo>
                    <a:pt x="2908" y="0"/>
                  </a:moveTo>
                  <a:cubicBezTo>
                    <a:pt x="2908" y="0"/>
                    <a:pt x="2908" y="18"/>
                    <a:pt x="2908" y="62"/>
                  </a:cubicBezTo>
                  <a:lnTo>
                    <a:pt x="1345" y="2670"/>
                  </a:lnTo>
                  <a:lnTo>
                    <a:pt x="2153" y="2451"/>
                  </a:lnTo>
                  <a:lnTo>
                    <a:pt x="2153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2" y="5130"/>
                  </a:lnTo>
                  <a:lnTo>
                    <a:pt x="1" y="8292"/>
                  </a:lnTo>
                  <a:lnTo>
                    <a:pt x="1" y="8292"/>
                  </a:lnTo>
                  <a:lnTo>
                    <a:pt x="2794" y="7932"/>
                  </a:lnTo>
                  <a:cubicBezTo>
                    <a:pt x="2794" y="7949"/>
                    <a:pt x="2794" y="7958"/>
                    <a:pt x="2794" y="7958"/>
                  </a:cubicBezTo>
                  <a:lnTo>
                    <a:pt x="5860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699" y="2451"/>
                  </a:lnTo>
                  <a:lnTo>
                    <a:pt x="4516" y="2670"/>
                  </a:lnTo>
                  <a:lnTo>
                    <a:pt x="2943" y="53"/>
                  </a:lnTo>
                  <a:cubicBezTo>
                    <a:pt x="2943" y="30"/>
                    <a:pt x="2943" y="15"/>
                    <a:pt x="2946" y="7"/>
                  </a:cubicBezTo>
                  <a:lnTo>
                    <a:pt x="2946" y="7"/>
                  </a:lnTo>
                  <a:lnTo>
                    <a:pt x="2926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5759150" y="1939500"/>
              <a:ext cx="146500" cy="207300"/>
            </a:xfrm>
            <a:custGeom>
              <a:rect b="b" l="l" r="r" t="t"/>
              <a:pathLst>
                <a:path extrusionOk="0" h="8292" w="5860">
                  <a:moveTo>
                    <a:pt x="2908" y="0"/>
                  </a:moveTo>
                  <a:cubicBezTo>
                    <a:pt x="2908" y="0"/>
                    <a:pt x="2908" y="18"/>
                    <a:pt x="2908" y="62"/>
                  </a:cubicBezTo>
                  <a:lnTo>
                    <a:pt x="1345" y="2670"/>
                  </a:lnTo>
                  <a:lnTo>
                    <a:pt x="2153" y="2451"/>
                  </a:lnTo>
                  <a:lnTo>
                    <a:pt x="633" y="5622"/>
                  </a:lnTo>
                  <a:lnTo>
                    <a:pt x="633" y="5622"/>
                  </a:lnTo>
                  <a:lnTo>
                    <a:pt x="1801" y="5130"/>
                  </a:lnTo>
                  <a:lnTo>
                    <a:pt x="1" y="8292"/>
                  </a:lnTo>
                  <a:lnTo>
                    <a:pt x="1" y="8292"/>
                  </a:lnTo>
                  <a:lnTo>
                    <a:pt x="2794" y="7932"/>
                  </a:lnTo>
                  <a:lnTo>
                    <a:pt x="2794" y="7932"/>
                  </a:lnTo>
                  <a:cubicBezTo>
                    <a:pt x="2785" y="7949"/>
                    <a:pt x="2785" y="7958"/>
                    <a:pt x="2785" y="7958"/>
                  </a:cubicBezTo>
                  <a:lnTo>
                    <a:pt x="5859" y="8292"/>
                  </a:lnTo>
                  <a:lnTo>
                    <a:pt x="5859" y="8292"/>
                  </a:lnTo>
                  <a:lnTo>
                    <a:pt x="4059" y="5130"/>
                  </a:lnTo>
                  <a:lnTo>
                    <a:pt x="5227" y="5622"/>
                  </a:lnTo>
                  <a:lnTo>
                    <a:pt x="5227" y="5622"/>
                  </a:lnTo>
                  <a:lnTo>
                    <a:pt x="3699" y="2451"/>
                  </a:lnTo>
                  <a:lnTo>
                    <a:pt x="4516" y="2670"/>
                  </a:lnTo>
                  <a:lnTo>
                    <a:pt x="2943" y="53"/>
                  </a:lnTo>
                  <a:cubicBezTo>
                    <a:pt x="2943" y="18"/>
                    <a:pt x="2943" y="0"/>
                    <a:pt x="2943" y="0"/>
                  </a:cubicBezTo>
                  <a:lnTo>
                    <a:pt x="2926" y="27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5895075" y="1944975"/>
              <a:ext cx="74475" cy="201825"/>
            </a:xfrm>
            <a:custGeom>
              <a:rect b="b" l="l" r="r" t="t"/>
              <a:pathLst>
                <a:path extrusionOk="0" h="8073" w="2979">
                  <a:moveTo>
                    <a:pt x="2820" y="1"/>
                  </a:moveTo>
                  <a:lnTo>
                    <a:pt x="1389" y="2381"/>
                  </a:lnTo>
                  <a:lnTo>
                    <a:pt x="1362" y="2434"/>
                  </a:lnTo>
                  <a:lnTo>
                    <a:pt x="1353" y="2451"/>
                  </a:lnTo>
                  <a:lnTo>
                    <a:pt x="1353" y="2451"/>
                  </a:lnTo>
                  <a:lnTo>
                    <a:pt x="1389" y="2443"/>
                  </a:lnTo>
                  <a:lnTo>
                    <a:pt x="1415" y="2434"/>
                  </a:lnTo>
                  <a:lnTo>
                    <a:pt x="2162" y="2232"/>
                  </a:lnTo>
                  <a:lnTo>
                    <a:pt x="1389" y="3839"/>
                  </a:lnTo>
                  <a:lnTo>
                    <a:pt x="660" y="5359"/>
                  </a:lnTo>
                  <a:lnTo>
                    <a:pt x="642" y="5403"/>
                  </a:lnTo>
                  <a:lnTo>
                    <a:pt x="783" y="5341"/>
                  </a:lnTo>
                  <a:lnTo>
                    <a:pt x="791" y="5341"/>
                  </a:lnTo>
                  <a:lnTo>
                    <a:pt x="1134" y="5192"/>
                  </a:lnTo>
                  <a:lnTo>
                    <a:pt x="1389" y="5087"/>
                  </a:lnTo>
                  <a:lnTo>
                    <a:pt x="1810" y="4911"/>
                  </a:lnTo>
                  <a:lnTo>
                    <a:pt x="1643" y="5192"/>
                  </a:lnTo>
                  <a:lnTo>
                    <a:pt x="1582" y="5306"/>
                  </a:lnTo>
                  <a:lnTo>
                    <a:pt x="1389" y="5640"/>
                  </a:lnTo>
                  <a:lnTo>
                    <a:pt x="212" y="7704"/>
                  </a:lnTo>
                  <a:lnTo>
                    <a:pt x="168" y="7792"/>
                  </a:lnTo>
                  <a:lnTo>
                    <a:pt x="27" y="8029"/>
                  </a:lnTo>
                  <a:lnTo>
                    <a:pt x="1" y="8073"/>
                  </a:lnTo>
                  <a:lnTo>
                    <a:pt x="194" y="8047"/>
                  </a:lnTo>
                  <a:lnTo>
                    <a:pt x="396" y="8020"/>
                  </a:lnTo>
                  <a:lnTo>
                    <a:pt x="1274" y="7906"/>
                  </a:lnTo>
                  <a:lnTo>
                    <a:pt x="2583" y="7739"/>
                  </a:lnTo>
                  <a:lnTo>
                    <a:pt x="2794" y="7713"/>
                  </a:lnTo>
                  <a:lnTo>
                    <a:pt x="2794" y="7739"/>
                  </a:lnTo>
                  <a:lnTo>
                    <a:pt x="2978" y="7757"/>
                  </a:lnTo>
                  <a:lnTo>
                    <a:pt x="2978" y="2126"/>
                  </a:lnTo>
                  <a:cubicBezTo>
                    <a:pt x="2978" y="1872"/>
                    <a:pt x="2970" y="1626"/>
                    <a:pt x="2952" y="1371"/>
                  </a:cubicBezTo>
                  <a:lnTo>
                    <a:pt x="2952" y="1292"/>
                  </a:lnTo>
                  <a:cubicBezTo>
                    <a:pt x="2943" y="1099"/>
                    <a:pt x="2926" y="906"/>
                    <a:pt x="2908" y="712"/>
                  </a:cubicBezTo>
                  <a:cubicBezTo>
                    <a:pt x="2899" y="651"/>
                    <a:pt x="2891" y="589"/>
                    <a:pt x="2891" y="537"/>
                  </a:cubicBezTo>
                  <a:cubicBezTo>
                    <a:pt x="2882" y="466"/>
                    <a:pt x="2873" y="405"/>
                    <a:pt x="2864" y="335"/>
                  </a:cubicBezTo>
                  <a:cubicBezTo>
                    <a:pt x="2847" y="220"/>
                    <a:pt x="2838" y="115"/>
                    <a:pt x="2820" y="1"/>
                  </a:cubicBezTo>
                  <a:close/>
                </a:path>
              </a:pathLst>
            </a:custGeom>
            <a:solidFill>
              <a:srgbClr val="AED0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5255650" y="2077450"/>
              <a:ext cx="713900" cy="92425"/>
            </a:xfrm>
            <a:custGeom>
              <a:rect b="b" l="l" r="r" t="t"/>
              <a:pathLst>
                <a:path extrusionOk="0" h="3697" w="28556">
                  <a:moveTo>
                    <a:pt x="26967" y="1"/>
                  </a:moveTo>
                  <a:cubicBezTo>
                    <a:pt x="26904" y="1"/>
                    <a:pt x="26843" y="3"/>
                    <a:pt x="26781" y="7"/>
                  </a:cubicBezTo>
                  <a:cubicBezTo>
                    <a:pt x="26641" y="7"/>
                    <a:pt x="26500" y="25"/>
                    <a:pt x="26368" y="42"/>
                  </a:cubicBezTo>
                  <a:lnTo>
                    <a:pt x="26360" y="42"/>
                  </a:lnTo>
                  <a:cubicBezTo>
                    <a:pt x="26324" y="42"/>
                    <a:pt x="26280" y="51"/>
                    <a:pt x="26237" y="60"/>
                  </a:cubicBezTo>
                  <a:cubicBezTo>
                    <a:pt x="25718" y="139"/>
                    <a:pt x="25209" y="306"/>
                    <a:pt x="24726" y="534"/>
                  </a:cubicBezTo>
                  <a:cubicBezTo>
                    <a:pt x="24172" y="798"/>
                    <a:pt x="23654" y="1149"/>
                    <a:pt x="23189" y="1544"/>
                  </a:cubicBezTo>
                  <a:cubicBezTo>
                    <a:pt x="23154" y="1579"/>
                    <a:pt x="23110" y="1614"/>
                    <a:pt x="23074" y="1650"/>
                  </a:cubicBezTo>
                  <a:cubicBezTo>
                    <a:pt x="22767" y="1456"/>
                    <a:pt x="22416" y="1333"/>
                    <a:pt x="22056" y="1281"/>
                  </a:cubicBezTo>
                  <a:cubicBezTo>
                    <a:pt x="21921" y="1261"/>
                    <a:pt x="21783" y="1251"/>
                    <a:pt x="21645" y="1251"/>
                  </a:cubicBezTo>
                  <a:cubicBezTo>
                    <a:pt x="21415" y="1251"/>
                    <a:pt x="21183" y="1279"/>
                    <a:pt x="20958" y="1333"/>
                  </a:cubicBezTo>
                  <a:cubicBezTo>
                    <a:pt x="20606" y="1412"/>
                    <a:pt x="20273" y="1553"/>
                    <a:pt x="19974" y="1746"/>
                  </a:cubicBezTo>
                  <a:cubicBezTo>
                    <a:pt x="19693" y="1939"/>
                    <a:pt x="19438" y="2168"/>
                    <a:pt x="19245" y="2449"/>
                  </a:cubicBezTo>
                  <a:cubicBezTo>
                    <a:pt x="18825" y="2194"/>
                    <a:pt x="18335" y="2069"/>
                    <a:pt x="17843" y="2069"/>
                  </a:cubicBezTo>
                  <a:cubicBezTo>
                    <a:pt x="17707" y="2069"/>
                    <a:pt x="17570" y="2079"/>
                    <a:pt x="17435" y="2098"/>
                  </a:cubicBezTo>
                  <a:cubicBezTo>
                    <a:pt x="17321" y="2106"/>
                    <a:pt x="17216" y="2133"/>
                    <a:pt x="17110" y="2159"/>
                  </a:cubicBezTo>
                  <a:cubicBezTo>
                    <a:pt x="16785" y="2238"/>
                    <a:pt x="16469" y="2379"/>
                    <a:pt x="16197" y="2581"/>
                  </a:cubicBezTo>
                  <a:cubicBezTo>
                    <a:pt x="16188" y="2581"/>
                    <a:pt x="16179" y="2589"/>
                    <a:pt x="16179" y="2589"/>
                  </a:cubicBezTo>
                  <a:cubicBezTo>
                    <a:pt x="16171" y="2589"/>
                    <a:pt x="16171" y="2589"/>
                    <a:pt x="16171" y="2581"/>
                  </a:cubicBezTo>
                  <a:cubicBezTo>
                    <a:pt x="15854" y="2326"/>
                    <a:pt x="15485" y="2159"/>
                    <a:pt x="15090" y="2071"/>
                  </a:cubicBezTo>
                  <a:cubicBezTo>
                    <a:pt x="14950" y="2036"/>
                    <a:pt x="14809" y="2019"/>
                    <a:pt x="14669" y="2001"/>
                  </a:cubicBezTo>
                  <a:cubicBezTo>
                    <a:pt x="14550" y="1991"/>
                    <a:pt x="14432" y="1986"/>
                    <a:pt x="14314" y="1986"/>
                  </a:cubicBezTo>
                  <a:cubicBezTo>
                    <a:pt x="14230" y="1986"/>
                    <a:pt x="14146" y="1989"/>
                    <a:pt x="14063" y="1992"/>
                  </a:cubicBezTo>
                  <a:cubicBezTo>
                    <a:pt x="13439" y="2036"/>
                    <a:pt x="12833" y="2229"/>
                    <a:pt x="12253" y="2467"/>
                  </a:cubicBezTo>
                  <a:lnTo>
                    <a:pt x="12244" y="2467"/>
                  </a:lnTo>
                  <a:cubicBezTo>
                    <a:pt x="12139" y="2510"/>
                    <a:pt x="12025" y="2554"/>
                    <a:pt x="11919" y="2598"/>
                  </a:cubicBezTo>
                  <a:cubicBezTo>
                    <a:pt x="11911" y="2598"/>
                    <a:pt x="11911" y="2607"/>
                    <a:pt x="11902" y="2607"/>
                  </a:cubicBezTo>
                  <a:cubicBezTo>
                    <a:pt x="11814" y="2642"/>
                    <a:pt x="11726" y="2686"/>
                    <a:pt x="11638" y="2712"/>
                  </a:cubicBezTo>
                  <a:cubicBezTo>
                    <a:pt x="11612" y="2712"/>
                    <a:pt x="11586" y="2721"/>
                    <a:pt x="11559" y="2721"/>
                  </a:cubicBezTo>
                  <a:cubicBezTo>
                    <a:pt x="11515" y="2730"/>
                    <a:pt x="11480" y="2730"/>
                    <a:pt x="11436" y="2730"/>
                  </a:cubicBezTo>
                  <a:cubicBezTo>
                    <a:pt x="11384" y="2730"/>
                    <a:pt x="11322" y="2712"/>
                    <a:pt x="11269" y="2695"/>
                  </a:cubicBezTo>
                  <a:cubicBezTo>
                    <a:pt x="11173" y="2660"/>
                    <a:pt x="11085" y="2607"/>
                    <a:pt x="10997" y="2546"/>
                  </a:cubicBezTo>
                  <a:cubicBezTo>
                    <a:pt x="10962" y="2528"/>
                    <a:pt x="10927" y="2502"/>
                    <a:pt x="10892" y="2484"/>
                  </a:cubicBezTo>
                  <a:cubicBezTo>
                    <a:pt x="10514" y="2247"/>
                    <a:pt x="10066" y="2133"/>
                    <a:pt x="9618" y="2124"/>
                  </a:cubicBezTo>
                  <a:cubicBezTo>
                    <a:pt x="9513" y="2124"/>
                    <a:pt x="9407" y="2133"/>
                    <a:pt x="9302" y="2142"/>
                  </a:cubicBezTo>
                  <a:cubicBezTo>
                    <a:pt x="8915" y="2177"/>
                    <a:pt x="8538" y="2300"/>
                    <a:pt x="8204" y="2510"/>
                  </a:cubicBezTo>
                  <a:cubicBezTo>
                    <a:pt x="8151" y="2537"/>
                    <a:pt x="8107" y="2572"/>
                    <a:pt x="8063" y="2598"/>
                  </a:cubicBezTo>
                  <a:cubicBezTo>
                    <a:pt x="8028" y="2625"/>
                    <a:pt x="7993" y="2660"/>
                    <a:pt x="7958" y="2686"/>
                  </a:cubicBezTo>
                  <a:cubicBezTo>
                    <a:pt x="7932" y="2651"/>
                    <a:pt x="7914" y="2616"/>
                    <a:pt x="7888" y="2581"/>
                  </a:cubicBezTo>
                  <a:cubicBezTo>
                    <a:pt x="7879" y="2572"/>
                    <a:pt x="7879" y="2563"/>
                    <a:pt x="7870" y="2554"/>
                  </a:cubicBezTo>
                  <a:cubicBezTo>
                    <a:pt x="7598" y="2168"/>
                    <a:pt x="7220" y="1860"/>
                    <a:pt x="6790" y="1658"/>
                  </a:cubicBezTo>
                  <a:cubicBezTo>
                    <a:pt x="6474" y="1509"/>
                    <a:pt x="6131" y="1412"/>
                    <a:pt x="5780" y="1377"/>
                  </a:cubicBezTo>
                  <a:cubicBezTo>
                    <a:pt x="5683" y="1367"/>
                    <a:pt x="5586" y="1362"/>
                    <a:pt x="5488" y="1362"/>
                  </a:cubicBezTo>
                  <a:cubicBezTo>
                    <a:pt x="5153" y="1362"/>
                    <a:pt x="4817" y="1422"/>
                    <a:pt x="4497" y="1544"/>
                  </a:cubicBezTo>
                  <a:cubicBezTo>
                    <a:pt x="4401" y="1588"/>
                    <a:pt x="4304" y="1632"/>
                    <a:pt x="4216" y="1685"/>
                  </a:cubicBezTo>
                  <a:cubicBezTo>
                    <a:pt x="3943" y="1009"/>
                    <a:pt x="3236" y="542"/>
                    <a:pt x="2518" y="542"/>
                  </a:cubicBezTo>
                  <a:cubicBezTo>
                    <a:pt x="2499" y="542"/>
                    <a:pt x="2479" y="542"/>
                    <a:pt x="2459" y="543"/>
                  </a:cubicBezTo>
                  <a:cubicBezTo>
                    <a:pt x="2363" y="543"/>
                    <a:pt x="2275" y="560"/>
                    <a:pt x="2187" y="578"/>
                  </a:cubicBezTo>
                  <a:cubicBezTo>
                    <a:pt x="2091" y="596"/>
                    <a:pt x="2003" y="622"/>
                    <a:pt x="1924" y="657"/>
                  </a:cubicBezTo>
                  <a:cubicBezTo>
                    <a:pt x="1397" y="850"/>
                    <a:pt x="966" y="1290"/>
                    <a:pt x="799" y="1825"/>
                  </a:cubicBezTo>
                  <a:cubicBezTo>
                    <a:pt x="626" y="1739"/>
                    <a:pt x="436" y="1700"/>
                    <a:pt x="243" y="1700"/>
                  </a:cubicBezTo>
                  <a:cubicBezTo>
                    <a:pt x="162" y="1700"/>
                    <a:pt x="81" y="1707"/>
                    <a:pt x="0" y="1720"/>
                  </a:cubicBezTo>
                  <a:lnTo>
                    <a:pt x="0" y="3696"/>
                  </a:lnTo>
                  <a:lnTo>
                    <a:pt x="6421" y="3652"/>
                  </a:lnTo>
                  <a:lnTo>
                    <a:pt x="6807" y="3644"/>
                  </a:lnTo>
                  <a:lnTo>
                    <a:pt x="9021" y="3635"/>
                  </a:lnTo>
                  <a:lnTo>
                    <a:pt x="19868" y="3556"/>
                  </a:lnTo>
                  <a:lnTo>
                    <a:pt x="28555" y="3485"/>
                  </a:lnTo>
                  <a:lnTo>
                    <a:pt x="28555" y="350"/>
                  </a:lnTo>
                  <a:cubicBezTo>
                    <a:pt x="28283" y="218"/>
                    <a:pt x="27993" y="130"/>
                    <a:pt x="27703" y="77"/>
                  </a:cubicBezTo>
                  <a:cubicBezTo>
                    <a:pt x="27677" y="69"/>
                    <a:pt x="27651" y="60"/>
                    <a:pt x="27624" y="60"/>
                  </a:cubicBezTo>
                  <a:lnTo>
                    <a:pt x="27607" y="60"/>
                  </a:lnTo>
                  <a:cubicBezTo>
                    <a:pt x="27457" y="33"/>
                    <a:pt x="27308" y="16"/>
                    <a:pt x="27159" y="7"/>
                  </a:cubicBezTo>
                  <a:cubicBezTo>
                    <a:pt x="27093" y="3"/>
                    <a:pt x="27029" y="1"/>
                    <a:pt x="26967" y="1"/>
                  </a:cubicBezTo>
                  <a:close/>
                </a:path>
              </a:pathLst>
            </a:custGeom>
            <a:solidFill>
              <a:srgbClr val="0330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5751025" y="2139750"/>
              <a:ext cx="218525" cy="27700"/>
            </a:xfrm>
            <a:custGeom>
              <a:rect b="b" l="l" r="r" t="t"/>
              <a:pathLst>
                <a:path extrusionOk="0" h="1108" w="8741">
                  <a:moveTo>
                    <a:pt x="2328" y="1"/>
                  </a:moveTo>
                  <a:cubicBezTo>
                    <a:pt x="2241" y="10"/>
                    <a:pt x="2144" y="27"/>
                    <a:pt x="2056" y="62"/>
                  </a:cubicBezTo>
                  <a:cubicBezTo>
                    <a:pt x="1986" y="80"/>
                    <a:pt x="1916" y="115"/>
                    <a:pt x="1845" y="150"/>
                  </a:cubicBezTo>
                  <a:cubicBezTo>
                    <a:pt x="1608" y="273"/>
                    <a:pt x="1415" y="466"/>
                    <a:pt x="1292" y="704"/>
                  </a:cubicBezTo>
                  <a:cubicBezTo>
                    <a:pt x="1198" y="681"/>
                    <a:pt x="1101" y="670"/>
                    <a:pt x="1005" y="670"/>
                  </a:cubicBezTo>
                  <a:cubicBezTo>
                    <a:pt x="653" y="670"/>
                    <a:pt x="302" y="815"/>
                    <a:pt x="53" y="1064"/>
                  </a:cubicBezTo>
                  <a:cubicBezTo>
                    <a:pt x="36" y="1072"/>
                    <a:pt x="18" y="1090"/>
                    <a:pt x="1" y="1108"/>
                  </a:cubicBezTo>
                  <a:lnTo>
                    <a:pt x="8740" y="1064"/>
                  </a:lnTo>
                  <a:lnTo>
                    <a:pt x="8740" y="238"/>
                  </a:lnTo>
                  <a:cubicBezTo>
                    <a:pt x="8653" y="203"/>
                    <a:pt x="8556" y="177"/>
                    <a:pt x="8459" y="150"/>
                  </a:cubicBezTo>
                  <a:cubicBezTo>
                    <a:pt x="8372" y="124"/>
                    <a:pt x="8275" y="115"/>
                    <a:pt x="8187" y="106"/>
                  </a:cubicBezTo>
                  <a:cubicBezTo>
                    <a:pt x="8123" y="99"/>
                    <a:pt x="8058" y="96"/>
                    <a:pt x="7993" y="96"/>
                  </a:cubicBezTo>
                  <a:cubicBezTo>
                    <a:pt x="7809" y="96"/>
                    <a:pt x="7624" y="122"/>
                    <a:pt x="7449" y="168"/>
                  </a:cubicBezTo>
                  <a:cubicBezTo>
                    <a:pt x="6966" y="291"/>
                    <a:pt x="6509" y="572"/>
                    <a:pt x="6167" y="941"/>
                  </a:cubicBezTo>
                  <a:cubicBezTo>
                    <a:pt x="5886" y="598"/>
                    <a:pt x="5526" y="317"/>
                    <a:pt x="5113" y="168"/>
                  </a:cubicBezTo>
                  <a:cubicBezTo>
                    <a:pt x="5043" y="141"/>
                    <a:pt x="4963" y="115"/>
                    <a:pt x="4893" y="106"/>
                  </a:cubicBezTo>
                  <a:cubicBezTo>
                    <a:pt x="4778" y="79"/>
                    <a:pt x="4659" y="65"/>
                    <a:pt x="4541" y="65"/>
                  </a:cubicBezTo>
                  <a:cubicBezTo>
                    <a:pt x="4471" y="65"/>
                    <a:pt x="4400" y="70"/>
                    <a:pt x="4331" y="80"/>
                  </a:cubicBezTo>
                  <a:cubicBezTo>
                    <a:pt x="3997" y="124"/>
                    <a:pt x="3690" y="273"/>
                    <a:pt x="3470" y="528"/>
                  </a:cubicBezTo>
                  <a:cubicBezTo>
                    <a:pt x="3382" y="405"/>
                    <a:pt x="3277" y="308"/>
                    <a:pt x="3154" y="220"/>
                  </a:cubicBezTo>
                  <a:cubicBezTo>
                    <a:pt x="3110" y="194"/>
                    <a:pt x="3057" y="159"/>
                    <a:pt x="3014" y="141"/>
                  </a:cubicBezTo>
                  <a:cubicBezTo>
                    <a:pt x="2943" y="106"/>
                    <a:pt x="2873" y="80"/>
                    <a:pt x="2803" y="54"/>
                  </a:cubicBezTo>
                  <a:cubicBezTo>
                    <a:pt x="2706" y="27"/>
                    <a:pt x="2601" y="10"/>
                    <a:pt x="2495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5255650" y="2139275"/>
              <a:ext cx="162500" cy="32575"/>
            </a:xfrm>
            <a:custGeom>
              <a:rect b="b" l="l" r="r" t="t"/>
              <a:pathLst>
                <a:path extrusionOk="0" h="1303" w="6500">
                  <a:moveTo>
                    <a:pt x="2292" y="1"/>
                  </a:moveTo>
                  <a:cubicBezTo>
                    <a:pt x="2065" y="1"/>
                    <a:pt x="1840" y="38"/>
                    <a:pt x="1625" y="108"/>
                  </a:cubicBezTo>
                  <a:cubicBezTo>
                    <a:pt x="1581" y="116"/>
                    <a:pt x="1537" y="134"/>
                    <a:pt x="1484" y="152"/>
                  </a:cubicBezTo>
                  <a:cubicBezTo>
                    <a:pt x="1441" y="178"/>
                    <a:pt x="1388" y="196"/>
                    <a:pt x="1344" y="222"/>
                  </a:cubicBezTo>
                  <a:cubicBezTo>
                    <a:pt x="1116" y="336"/>
                    <a:pt x="914" y="512"/>
                    <a:pt x="808" y="749"/>
                  </a:cubicBezTo>
                  <a:cubicBezTo>
                    <a:pt x="643" y="649"/>
                    <a:pt x="458" y="604"/>
                    <a:pt x="272" y="604"/>
                  </a:cubicBezTo>
                  <a:cubicBezTo>
                    <a:pt x="181" y="604"/>
                    <a:pt x="89" y="615"/>
                    <a:pt x="0" y="635"/>
                  </a:cubicBezTo>
                  <a:lnTo>
                    <a:pt x="0" y="1302"/>
                  </a:lnTo>
                  <a:lnTo>
                    <a:pt x="6500" y="1267"/>
                  </a:lnTo>
                  <a:cubicBezTo>
                    <a:pt x="6474" y="1241"/>
                    <a:pt x="6447" y="1206"/>
                    <a:pt x="6421" y="1179"/>
                  </a:cubicBezTo>
                  <a:cubicBezTo>
                    <a:pt x="6157" y="898"/>
                    <a:pt x="5788" y="714"/>
                    <a:pt x="5402" y="679"/>
                  </a:cubicBezTo>
                  <a:cubicBezTo>
                    <a:pt x="5363" y="676"/>
                    <a:pt x="5323" y="674"/>
                    <a:pt x="5283" y="674"/>
                  </a:cubicBezTo>
                  <a:cubicBezTo>
                    <a:pt x="4873" y="674"/>
                    <a:pt x="4460" y="838"/>
                    <a:pt x="4163" y="1127"/>
                  </a:cubicBezTo>
                  <a:cubicBezTo>
                    <a:pt x="3988" y="784"/>
                    <a:pt x="3707" y="494"/>
                    <a:pt x="3373" y="301"/>
                  </a:cubicBezTo>
                  <a:cubicBezTo>
                    <a:pt x="3259" y="231"/>
                    <a:pt x="3145" y="169"/>
                    <a:pt x="3013" y="125"/>
                  </a:cubicBezTo>
                  <a:cubicBezTo>
                    <a:pt x="2916" y="90"/>
                    <a:pt x="2820" y="64"/>
                    <a:pt x="2723" y="46"/>
                  </a:cubicBezTo>
                  <a:cubicBezTo>
                    <a:pt x="2580" y="16"/>
                    <a:pt x="2436" y="1"/>
                    <a:pt x="2292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5421425" y="2162100"/>
              <a:ext cx="64375" cy="8875"/>
            </a:xfrm>
            <a:custGeom>
              <a:rect b="b" l="l" r="r" t="t"/>
              <a:pathLst>
                <a:path extrusionOk="0" h="355" w="2575">
                  <a:moveTo>
                    <a:pt x="1287" y="1"/>
                  </a:moveTo>
                  <a:cubicBezTo>
                    <a:pt x="837" y="1"/>
                    <a:pt x="387" y="117"/>
                    <a:pt x="1" y="354"/>
                  </a:cubicBezTo>
                  <a:lnTo>
                    <a:pt x="2574" y="345"/>
                  </a:lnTo>
                  <a:cubicBezTo>
                    <a:pt x="2188" y="117"/>
                    <a:pt x="1738" y="1"/>
                    <a:pt x="1287" y="1"/>
                  </a:cubicBezTo>
                  <a:close/>
                </a:path>
              </a:pathLst>
            </a:custGeom>
            <a:solidFill>
              <a:srgbClr val="648E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5255650" y="2306025"/>
              <a:ext cx="287900" cy="75100"/>
            </a:xfrm>
            <a:custGeom>
              <a:rect b="b" l="l" r="r" t="t"/>
              <a:pathLst>
                <a:path extrusionOk="0" h="3004" w="11516">
                  <a:moveTo>
                    <a:pt x="2452" y="1"/>
                  </a:moveTo>
                  <a:cubicBezTo>
                    <a:pt x="1594" y="1"/>
                    <a:pt x="735" y="240"/>
                    <a:pt x="0" y="693"/>
                  </a:cubicBezTo>
                  <a:lnTo>
                    <a:pt x="0" y="3003"/>
                  </a:lnTo>
                  <a:lnTo>
                    <a:pt x="11515" y="3003"/>
                  </a:lnTo>
                  <a:cubicBezTo>
                    <a:pt x="11296" y="2608"/>
                    <a:pt x="10988" y="2248"/>
                    <a:pt x="10619" y="1975"/>
                  </a:cubicBezTo>
                  <a:cubicBezTo>
                    <a:pt x="10031" y="1519"/>
                    <a:pt x="9293" y="1273"/>
                    <a:pt x="8546" y="1211"/>
                  </a:cubicBezTo>
                  <a:cubicBezTo>
                    <a:pt x="8411" y="1199"/>
                    <a:pt x="8275" y="1193"/>
                    <a:pt x="8139" y="1193"/>
                  </a:cubicBezTo>
                  <a:cubicBezTo>
                    <a:pt x="7279" y="1193"/>
                    <a:pt x="6420" y="1431"/>
                    <a:pt x="5692" y="1879"/>
                  </a:cubicBezTo>
                  <a:cubicBezTo>
                    <a:pt x="5332" y="1352"/>
                    <a:pt x="4928" y="833"/>
                    <a:pt x="4392" y="500"/>
                  </a:cubicBezTo>
                  <a:cubicBezTo>
                    <a:pt x="3953" y="227"/>
                    <a:pt x="3443" y="78"/>
                    <a:pt x="2925" y="25"/>
                  </a:cubicBezTo>
                  <a:cubicBezTo>
                    <a:pt x="2768" y="9"/>
                    <a:pt x="2610" y="1"/>
                    <a:pt x="2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5552075" y="2267550"/>
              <a:ext cx="417475" cy="113575"/>
            </a:xfrm>
            <a:custGeom>
              <a:rect b="b" l="l" r="r" t="t"/>
              <a:pathLst>
                <a:path extrusionOk="0" h="4543" w="16699">
                  <a:moveTo>
                    <a:pt x="8670" y="1"/>
                  </a:moveTo>
                  <a:lnTo>
                    <a:pt x="7809" y="71"/>
                  </a:lnTo>
                  <a:lnTo>
                    <a:pt x="6430" y="1863"/>
                  </a:lnTo>
                  <a:lnTo>
                    <a:pt x="2451" y="2100"/>
                  </a:lnTo>
                  <a:lnTo>
                    <a:pt x="379" y="2214"/>
                  </a:lnTo>
                  <a:lnTo>
                    <a:pt x="1" y="2241"/>
                  </a:lnTo>
                  <a:lnTo>
                    <a:pt x="1" y="4542"/>
                  </a:lnTo>
                  <a:lnTo>
                    <a:pt x="16698" y="4542"/>
                  </a:lnTo>
                  <a:lnTo>
                    <a:pt x="16698" y="1828"/>
                  </a:lnTo>
                  <a:lnTo>
                    <a:pt x="7959" y="1828"/>
                  </a:lnTo>
                  <a:lnTo>
                    <a:pt x="7968" y="1819"/>
                  </a:lnTo>
                  <a:lnTo>
                    <a:pt x="7976" y="1784"/>
                  </a:lnTo>
                  <a:lnTo>
                    <a:pt x="8670" y="1"/>
                  </a:lnTo>
                  <a:close/>
                </a:path>
              </a:pathLst>
            </a:custGeom>
            <a:solidFill>
              <a:srgbClr val="652C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5561525" y="2312125"/>
              <a:ext cx="189975" cy="10800"/>
            </a:xfrm>
            <a:custGeom>
              <a:rect b="b" l="l" r="r" t="t"/>
              <a:pathLst>
                <a:path extrusionOk="0" h="432" w="7599">
                  <a:moveTo>
                    <a:pt x="7598" y="1"/>
                  </a:moveTo>
                  <a:lnTo>
                    <a:pt x="7598" y="1"/>
                  </a:lnTo>
                  <a:cubicBezTo>
                    <a:pt x="5763" y="124"/>
                    <a:pt x="3918" y="229"/>
                    <a:pt x="2073" y="317"/>
                  </a:cubicBezTo>
                  <a:lnTo>
                    <a:pt x="1" y="431"/>
                  </a:lnTo>
                  <a:cubicBezTo>
                    <a:pt x="2521" y="344"/>
                    <a:pt x="5060" y="212"/>
                    <a:pt x="7590" y="36"/>
                  </a:cubicBezTo>
                  <a:lnTo>
                    <a:pt x="75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5552075" y="2313225"/>
              <a:ext cx="336875" cy="21550"/>
            </a:xfrm>
            <a:custGeom>
              <a:rect b="b" l="l" r="r" t="t"/>
              <a:pathLst>
                <a:path extrusionOk="0" h="862" w="13475">
                  <a:moveTo>
                    <a:pt x="13044" y="1"/>
                  </a:moveTo>
                  <a:cubicBezTo>
                    <a:pt x="8705" y="370"/>
                    <a:pt x="4340" y="642"/>
                    <a:pt x="1" y="827"/>
                  </a:cubicBezTo>
                  <a:lnTo>
                    <a:pt x="1" y="862"/>
                  </a:lnTo>
                  <a:cubicBezTo>
                    <a:pt x="4480" y="677"/>
                    <a:pt x="8995" y="387"/>
                    <a:pt x="13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5552075" y="2359050"/>
              <a:ext cx="417475" cy="7125"/>
            </a:xfrm>
            <a:custGeom>
              <a:rect b="b" l="l" r="r" t="t"/>
              <a:pathLst>
                <a:path extrusionOk="0" h="285" w="16699">
                  <a:moveTo>
                    <a:pt x="8284" y="1"/>
                  </a:moveTo>
                  <a:cubicBezTo>
                    <a:pt x="7586" y="1"/>
                    <a:pt x="6889" y="7"/>
                    <a:pt x="6193" y="21"/>
                  </a:cubicBezTo>
                  <a:cubicBezTo>
                    <a:pt x="4437" y="56"/>
                    <a:pt x="2662" y="135"/>
                    <a:pt x="1169" y="214"/>
                  </a:cubicBezTo>
                  <a:cubicBezTo>
                    <a:pt x="1020" y="223"/>
                    <a:pt x="862" y="232"/>
                    <a:pt x="712" y="241"/>
                  </a:cubicBezTo>
                  <a:cubicBezTo>
                    <a:pt x="594" y="245"/>
                    <a:pt x="475" y="247"/>
                    <a:pt x="357" y="247"/>
                  </a:cubicBezTo>
                  <a:cubicBezTo>
                    <a:pt x="238" y="247"/>
                    <a:pt x="119" y="245"/>
                    <a:pt x="1" y="241"/>
                  </a:cubicBezTo>
                  <a:lnTo>
                    <a:pt x="1" y="285"/>
                  </a:lnTo>
                  <a:cubicBezTo>
                    <a:pt x="238" y="285"/>
                    <a:pt x="475" y="285"/>
                    <a:pt x="704" y="276"/>
                  </a:cubicBezTo>
                  <a:cubicBezTo>
                    <a:pt x="862" y="267"/>
                    <a:pt x="1020" y="258"/>
                    <a:pt x="1169" y="250"/>
                  </a:cubicBezTo>
                  <a:cubicBezTo>
                    <a:pt x="2662" y="171"/>
                    <a:pt x="4437" y="91"/>
                    <a:pt x="6193" y="56"/>
                  </a:cubicBezTo>
                  <a:cubicBezTo>
                    <a:pt x="6863" y="43"/>
                    <a:pt x="7534" y="37"/>
                    <a:pt x="8206" y="37"/>
                  </a:cubicBezTo>
                  <a:cubicBezTo>
                    <a:pt x="11045" y="37"/>
                    <a:pt x="13900" y="145"/>
                    <a:pt x="16698" y="258"/>
                  </a:cubicBezTo>
                  <a:lnTo>
                    <a:pt x="16698" y="223"/>
                  </a:lnTo>
                  <a:cubicBezTo>
                    <a:pt x="13926" y="104"/>
                    <a:pt x="11097" y="1"/>
                    <a:pt x="82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5552075" y="2371425"/>
              <a:ext cx="417475" cy="7500"/>
            </a:xfrm>
            <a:custGeom>
              <a:rect b="b" l="l" r="r" t="t"/>
              <a:pathLst>
                <a:path extrusionOk="0" h="300" w="16699">
                  <a:moveTo>
                    <a:pt x="10164" y="0"/>
                  </a:moveTo>
                  <a:cubicBezTo>
                    <a:pt x="7611" y="0"/>
                    <a:pt x="5063" y="72"/>
                    <a:pt x="2566" y="141"/>
                  </a:cubicBezTo>
                  <a:cubicBezTo>
                    <a:pt x="1924" y="159"/>
                    <a:pt x="1274" y="176"/>
                    <a:pt x="625" y="211"/>
                  </a:cubicBezTo>
                  <a:cubicBezTo>
                    <a:pt x="414" y="229"/>
                    <a:pt x="203" y="238"/>
                    <a:pt x="1" y="255"/>
                  </a:cubicBezTo>
                  <a:lnTo>
                    <a:pt x="1" y="299"/>
                  </a:lnTo>
                  <a:cubicBezTo>
                    <a:pt x="203" y="282"/>
                    <a:pt x="405" y="264"/>
                    <a:pt x="607" y="255"/>
                  </a:cubicBezTo>
                  <a:cubicBezTo>
                    <a:pt x="1266" y="211"/>
                    <a:pt x="1924" y="194"/>
                    <a:pt x="2574" y="176"/>
                  </a:cubicBezTo>
                  <a:cubicBezTo>
                    <a:pt x="5066" y="107"/>
                    <a:pt x="7612" y="35"/>
                    <a:pt x="10164" y="35"/>
                  </a:cubicBezTo>
                  <a:cubicBezTo>
                    <a:pt x="11841" y="35"/>
                    <a:pt x="13520" y="66"/>
                    <a:pt x="15188" y="150"/>
                  </a:cubicBezTo>
                  <a:lnTo>
                    <a:pt x="15407" y="167"/>
                  </a:lnTo>
                  <a:cubicBezTo>
                    <a:pt x="15829" y="185"/>
                    <a:pt x="16268" y="211"/>
                    <a:pt x="16698" y="211"/>
                  </a:cubicBezTo>
                  <a:lnTo>
                    <a:pt x="16698" y="176"/>
                  </a:lnTo>
                  <a:cubicBezTo>
                    <a:pt x="16268" y="176"/>
                    <a:pt x="15838" y="150"/>
                    <a:pt x="15407" y="132"/>
                  </a:cubicBezTo>
                  <a:lnTo>
                    <a:pt x="15188" y="115"/>
                  </a:lnTo>
                  <a:cubicBezTo>
                    <a:pt x="13520" y="31"/>
                    <a:pt x="11841" y="0"/>
                    <a:pt x="10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5552075" y="2325350"/>
              <a:ext cx="417475" cy="16025"/>
            </a:xfrm>
            <a:custGeom>
              <a:rect b="b" l="l" r="r" t="t"/>
              <a:pathLst>
                <a:path extrusionOk="0" h="641" w="16699">
                  <a:moveTo>
                    <a:pt x="12711" y="0"/>
                  </a:moveTo>
                  <a:cubicBezTo>
                    <a:pt x="8646" y="0"/>
                    <a:pt x="4521" y="88"/>
                    <a:pt x="458" y="552"/>
                  </a:cubicBezTo>
                  <a:cubicBezTo>
                    <a:pt x="422" y="552"/>
                    <a:pt x="387" y="561"/>
                    <a:pt x="343" y="561"/>
                  </a:cubicBezTo>
                  <a:cubicBezTo>
                    <a:pt x="229" y="579"/>
                    <a:pt x="115" y="587"/>
                    <a:pt x="1" y="605"/>
                  </a:cubicBezTo>
                  <a:lnTo>
                    <a:pt x="1" y="640"/>
                  </a:lnTo>
                  <a:cubicBezTo>
                    <a:pt x="124" y="631"/>
                    <a:pt x="238" y="614"/>
                    <a:pt x="352" y="605"/>
                  </a:cubicBezTo>
                  <a:cubicBezTo>
                    <a:pt x="396" y="596"/>
                    <a:pt x="431" y="587"/>
                    <a:pt x="475" y="587"/>
                  </a:cubicBezTo>
                  <a:cubicBezTo>
                    <a:pt x="4448" y="133"/>
                    <a:pt x="8484" y="39"/>
                    <a:pt x="12463" y="39"/>
                  </a:cubicBezTo>
                  <a:cubicBezTo>
                    <a:pt x="13789" y="39"/>
                    <a:pt x="15109" y="49"/>
                    <a:pt x="16417" y="60"/>
                  </a:cubicBezTo>
                  <a:lnTo>
                    <a:pt x="16698" y="60"/>
                  </a:lnTo>
                  <a:lnTo>
                    <a:pt x="16698" y="25"/>
                  </a:lnTo>
                  <a:cubicBezTo>
                    <a:pt x="16602" y="25"/>
                    <a:pt x="16505" y="17"/>
                    <a:pt x="16417" y="17"/>
                  </a:cubicBezTo>
                  <a:cubicBezTo>
                    <a:pt x="15190" y="8"/>
                    <a:pt x="13953" y="0"/>
                    <a:pt x="127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5552075" y="2333650"/>
              <a:ext cx="417475" cy="17675"/>
            </a:xfrm>
            <a:custGeom>
              <a:rect b="b" l="l" r="r" t="t"/>
              <a:pathLst>
                <a:path extrusionOk="0" h="707" w="16699">
                  <a:moveTo>
                    <a:pt x="9680" y="1"/>
                  </a:moveTo>
                  <a:cubicBezTo>
                    <a:pt x="8266" y="1"/>
                    <a:pt x="6834" y="168"/>
                    <a:pt x="5455" y="335"/>
                  </a:cubicBezTo>
                  <a:cubicBezTo>
                    <a:pt x="4078" y="503"/>
                    <a:pt x="2668" y="671"/>
                    <a:pt x="1265" y="671"/>
                  </a:cubicBezTo>
                  <a:cubicBezTo>
                    <a:pt x="1057" y="671"/>
                    <a:pt x="849" y="667"/>
                    <a:pt x="642" y="660"/>
                  </a:cubicBezTo>
                  <a:cubicBezTo>
                    <a:pt x="510" y="660"/>
                    <a:pt x="379" y="651"/>
                    <a:pt x="247" y="642"/>
                  </a:cubicBezTo>
                  <a:lnTo>
                    <a:pt x="141" y="633"/>
                  </a:lnTo>
                  <a:lnTo>
                    <a:pt x="1" y="624"/>
                  </a:lnTo>
                  <a:lnTo>
                    <a:pt x="1" y="660"/>
                  </a:lnTo>
                  <a:cubicBezTo>
                    <a:pt x="45" y="668"/>
                    <a:pt x="89" y="668"/>
                    <a:pt x="141" y="668"/>
                  </a:cubicBezTo>
                  <a:lnTo>
                    <a:pt x="247" y="677"/>
                  </a:lnTo>
                  <a:cubicBezTo>
                    <a:pt x="379" y="686"/>
                    <a:pt x="510" y="695"/>
                    <a:pt x="651" y="695"/>
                  </a:cubicBezTo>
                  <a:cubicBezTo>
                    <a:pt x="858" y="703"/>
                    <a:pt x="1066" y="706"/>
                    <a:pt x="1274" y="706"/>
                  </a:cubicBezTo>
                  <a:cubicBezTo>
                    <a:pt x="2677" y="706"/>
                    <a:pt x="4086" y="538"/>
                    <a:pt x="5455" y="370"/>
                  </a:cubicBezTo>
                  <a:cubicBezTo>
                    <a:pt x="6843" y="203"/>
                    <a:pt x="8275" y="36"/>
                    <a:pt x="9680" y="36"/>
                  </a:cubicBezTo>
                  <a:lnTo>
                    <a:pt x="9768" y="36"/>
                  </a:lnTo>
                  <a:cubicBezTo>
                    <a:pt x="11033" y="45"/>
                    <a:pt x="12324" y="185"/>
                    <a:pt x="13571" y="335"/>
                  </a:cubicBezTo>
                  <a:cubicBezTo>
                    <a:pt x="14599" y="449"/>
                    <a:pt x="15644" y="572"/>
                    <a:pt x="16698" y="607"/>
                  </a:cubicBezTo>
                  <a:lnTo>
                    <a:pt x="16698" y="572"/>
                  </a:lnTo>
                  <a:cubicBezTo>
                    <a:pt x="15644" y="528"/>
                    <a:pt x="14599" y="414"/>
                    <a:pt x="13571" y="299"/>
                  </a:cubicBezTo>
                  <a:cubicBezTo>
                    <a:pt x="12324" y="150"/>
                    <a:pt x="11042" y="1"/>
                    <a:pt x="9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5552075" y="2323550"/>
              <a:ext cx="18050" cy="57575"/>
            </a:xfrm>
            <a:custGeom>
              <a:rect b="b" l="l" r="r" t="t"/>
              <a:pathLst>
                <a:path extrusionOk="0" h="2303" w="722">
                  <a:moveTo>
                    <a:pt x="1" y="1"/>
                  </a:moveTo>
                  <a:lnTo>
                    <a:pt x="1" y="2302"/>
                  </a:lnTo>
                  <a:lnTo>
                    <a:pt x="554" y="2302"/>
                  </a:lnTo>
                  <a:cubicBezTo>
                    <a:pt x="572" y="2258"/>
                    <a:pt x="589" y="2214"/>
                    <a:pt x="607" y="2170"/>
                  </a:cubicBezTo>
                  <a:cubicBezTo>
                    <a:pt x="616" y="2153"/>
                    <a:pt x="616" y="2144"/>
                    <a:pt x="625" y="2126"/>
                  </a:cubicBezTo>
                  <a:cubicBezTo>
                    <a:pt x="668" y="1995"/>
                    <a:pt x="695" y="1854"/>
                    <a:pt x="704" y="1696"/>
                  </a:cubicBezTo>
                  <a:cubicBezTo>
                    <a:pt x="712" y="1678"/>
                    <a:pt x="712" y="1670"/>
                    <a:pt x="712" y="1661"/>
                  </a:cubicBezTo>
                  <a:cubicBezTo>
                    <a:pt x="712" y="1652"/>
                    <a:pt x="712" y="1652"/>
                    <a:pt x="712" y="1643"/>
                  </a:cubicBezTo>
                  <a:cubicBezTo>
                    <a:pt x="721" y="1450"/>
                    <a:pt x="695" y="1274"/>
                    <a:pt x="651" y="1099"/>
                  </a:cubicBezTo>
                  <a:cubicBezTo>
                    <a:pt x="642" y="1090"/>
                    <a:pt x="642" y="1081"/>
                    <a:pt x="642" y="1064"/>
                  </a:cubicBezTo>
                  <a:cubicBezTo>
                    <a:pt x="598" y="914"/>
                    <a:pt x="545" y="782"/>
                    <a:pt x="475" y="659"/>
                  </a:cubicBezTo>
                  <a:lnTo>
                    <a:pt x="458" y="624"/>
                  </a:lnTo>
                  <a:cubicBezTo>
                    <a:pt x="422" y="554"/>
                    <a:pt x="387" y="493"/>
                    <a:pt x="352" y="431"/>
                  </a:cubicBezTo>
                  <a:cubicBezTo>
                    <a:pt x="343" y="422"/>
                    <a:pt x="335" y="414"/>
                    <a:pt x="326" y="396"/>
                  </a:cubicBezTo>
                  <a:cubicBezTo>
                    <a:pt x="159" y="15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5747300" y="2267550"/>
              <a:ext cx="21550" cy="7150"/>
            </a:xfrm>
            <a:custGeom>
              <a:rect b="b" l="l" r="r" t="t"/>
              <a:pathLst>
                <a:path extrusionOk="0" h="286" w="862">
                  <a:moveTo>
                    <a:pt x="861" y="1"/>
                  </a:moveTo>
                  <a:lnTo>
                    <a:pt x="0" y="71"/>
                  </a:lnTo>
                  <a:cubicBezTo>
                    <a:pt x="0" y="71"/>
                    <a:pt x="115" y="286"/>
                    <a:pt x="349" y="286"/>
                  </a:cubicBezTo>
                  <a:cubicBezTo>
                    <a:pt x="481" y="286"/>
                    <a:pt x="652" y="217"/>
                    <a:pt x="861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5701175" y="2340850"/>
              <a:ext cx="41525" cy="40275"/>
            </a:xfrm>
            <a:custGeom>
              <a:rect b="b" l="l" r="r" t="t"/>
              <a:pathLst>
                <a:path extrusionOk="0" h="1611" w="1661">
                  <a:moveTo>
                    <a:pt x="114" y="1"/>
                  </a:moveTo>
                  <a:cubicBezTo>
                    <a:pt x="89" y="1"/>
                    <a:pt x="65" y="9"/>
                    <a:pt x="45" y="29"/>
                  </a:cubicBezTo>
                  <a:cubicBezTo>
                    <a:pt x="1" y="64"/>
                    <a:pt x="1" y="143"/>
                    <a:pt x="10" y="205"/>
                  </a:cubicBezTo>
                  <a:cubicBezTo>
                    <a:pt x="80" y="714"/>
                    <a:pt x="300" y="1180"/>
                    <a:pt x="589" y="1610"/>
                  </a:cubicBezTo>
                  <a:lnTo>
                    <a:pt x="1661" y="1610"/>
                  </a:lnTo>
                  <a:cubicBezTo>
                    <a:pt x="1318" y="1004"/>
                    <a:pt x="835" y="477"/>
                    <a:pt x="273" y="64"/>
                  </a:cubicBezTo>
                  <a:cubicBezTo>
                    <a:pt x="226" y="35"/>
                    <a:pt x="167" y="1"/>
                    <a:pt x="114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5741150" y="2306425"/>
              <a:ext cx="39550" cy="74700"/>
            </a:xfrm>
            <a:custGeom>
              <a:rect b="b" l="l" r="r" t="t"/>
              <a:pathLst>
                <a:path extrusionOk="0" h="2988" w="1582">
                  <a:moveTo>
                    <a:pt x="773" y="1"/>
                  </a:moveTo>
                  <a:cubicBezTo>
                    <a:pt x="721" y="1"/>
                    <a:pt x="677" y="27"/>
                    <a:pt x="633" y="62"/>
                  </a:cubicBezTo>
                  <a:cubicBezTo>
                    <a:pt x="255" y="334"/>
                    <a:pt x="115" y="826"/>
                    <a:pt x="62" y="1292"/>
                  </a:cubicBezTo>
                  <a:cubicBezTo>
                    <a:pt x="1" y="1854"/>
                    <a:pt x="27" y="2434"/>
                    <a:pt x="132" y="2987"/>
                  </a:cubicBezTo>
                  <a:lnTo>
                    <a:pt x="1582" y="2987"/>
                  </a:lnTo>
                  <a:cubicBezTo>
                    <a:pt x="1503" y="2047"/>
                    <a:pt x="1300" y="1107"/>
                    <a:pt x="975" y="220"/>
                  </a:cubicBezTo>
                  <a:cubicBezTo>
                    <a:pt x="932" y="124"/>
                    <a:pt x="879" y="9"/>
                    <a:pt x="773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5782000" y="2305800"/>
              <a:ext cx="40425" cy="75325"/>
            </a:xfrm>
            <a:custGeom>
              <a:rect b="b" l="l" r="r" t="t"/>
              <a:pathLst>
                <a:path extrusionOk="0" h="3013" w="1617">
                  <a:moveTo>
                    <a:pt x="1245" y="1"/>
                  </a:moveTo>
                  <a:cubicBezTo>
                    <a:pt x="1208" y="1"/>
                    <a:pt x="1171" y="13"/>
                    <a:pt x="1133" y="26"/>
                  </a:cubicBezTo>
                  <a:cubicBezTo>
                    <a:pt x="861" y="131"/>
                    <a:pt x="729" y="430"/>
                    <a:pt x="633" y="702"/>
                  </a:cubicBezTo>
                  <a:cubicBezTo>
                    <a:pt x="360" y="1449"/>
                    <a:pt x="114" y="2230"/>
                    <a:pt x="0" y="3012"/>
                  </a:cubicBezTo>
                  <a:lnTo>
                    <a:pt x="1388" y="3012"/>
                  </a:lnTo>
                  <a:cubicBezTo>
                    <a:pt x="1520" y="2116"/>
                    <a:pt x="1616" y="1185"/>
                    <a:pt x="1467" y="289"/>
                  </a:cubicBezTo>
                  <a:cubicBezTo>
                    <a:pt x="1441" y="175"/>
                    <a:pt x="1406" y="43"/>
                    <a:pt x="1291" y="8"/>
                  </a:cubicBezTo>
                  <a:cubicBezTo>
                    <a:pt x="1276" y="3"/>
                    <a:pt x="1261" y="1"/>
                    <a:pt x="1245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5816700" y="2316750"/>
              <a:ext cx="49425" cy="64375"/>
            </a:xfrm>
            <a:custGeom>
              <a:rect b="b" l="l" r="r" t="t"/>
              <a:pathLst>
                <a:path extrusionOk="0" h="2575" w="1977">
                  <a:moveTo>
                    <a:pt x="1747" y="0"/>
                  </a:moveTo>
                  <a:cubicBezTo>
                    <a:pt x="1715" y="0"/>
                    <a:pt x="1682" y="5"/>
                    <a:pt x="1651" y="9"/>
                  </a:cubicBezTo>
                  <a:cubicBezTo>
                    <a:pt x="1335" y="79"/>
                    <a:pt x="1107" y="352"/>
                    <a:pt x="922" y="615"/>
                  </a:cubicBezTo>
                  <a:cubicBezTo>
                    <a:pt x="510" y="1213"/>
                    <a:pt x="202" y="1880"/>
                    <a:pt x="0" y="2574"/>
                  </a:cubicBezTo>
                  <a:lnTo>
                    <a:pt x="1405" y="2574"/>
                  </a:lnTo>
                  <a:cubicBezTo>
                    <a:pt x="1704" y="1889"/>
                    <a:pt x="1897" y="1160"/>
                    <a:pt x="1968" y="413"/>
                  </a:cubicBezTo>
                  <a:cubicBezTo>
                    <a:pt x="1976" y="264"/>
                    <a:pt x="1968" y="79"/>
                    <a:pt x="1836" y="18"/>
                  </a:cubicBezTo>
                  <a:cubicBezTo>
                    <a:pt x="1809" y="5"/>
                    <a:pt x="1779" y="0"/>
                    <a:pt x="1747" y="0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5852250" y="2332775"/>
              <a:ext cx="57125" cy="48350"/>
            </a:xfrm>
            <a:custGeom>
              <a:rect b="b" l="l" r="r" t="t"/>
              <a:pathLst>
                <a:path extrusionOk="0" h="1934" w="2285">
                  <a:moveTo>
                    <a:pt x="1983" y="0"/>
                  </a:moveTo>
                  <a:cubicBezTo>
                    <a:pt x="1938" y="0"/>
                    <a:pt x="1890" y="11"/>
                    <a:pt x="1846" y="27"/>
                  </a:cubicBezTo>
                  <a:cubicBezTo>
                    <a:pt x="1661" y="88"/>
                    <a:pt x="1503" y="220"/>
                    <a:pt x="1362" y="352"/>
                  </a:cubicBezTo>
                  <a:cubicBezTo>
                    <a:pt x="862" y="826"/>
                    <a:pt x="361" y="1345"/>
                    <a:pt x="1" y="1933"/>
                  </a:cubicBezTo>
                  <a:lnTo>
                    <a:pt x="1283" y="1933"/>
                  </a:lnTo>
                  <a:cubicBezTo>
                    <a:pt x="1564" y="1582"/>
                    <a:pt x="1846" y="1213"/>
                    <a:pt x="2074" y="817"/>
                  </a:cubicBezTo>
                  <a:cubicBezTo>
                    <a:pt x="2188" y="624"/>
                    <a:pt x="2285" y="387"/>
                    <a:pt x="2214" y="176"/>
                  </a:cubicBezTo>
                  <a:cubicBezTo>
                    <a:pt x="2197" y="124"/>
                    <a:pt x="2171" y="80"/>
                    <a:pt x="2127" y="53"/>
                  </a:cubicBezTo>
                  <a:cubicBezTo>
                    <a:pt x="2088" y="15"/>
                    <a:pt x="2037" y="0"/>
                    <a:pt x="1983" y="0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5884975" y="2348075"/>
              <a:ext cx="56250" cy="33050"/>
            </a:xfrm>
            <a:custGeom>
              <a:rect b="b" l="l" r="r" t="t"/>
              <a:pathLst>
                <a:path extrusionOk="0" h="1322" w="2250">
                  <a:moveTo>
                    <a:pt x="1977" y="1"/>
                  </a:moveTo>
                  <a:cubicBezTo>
                    <a:pt x="1910" y="1"/>
                    <a:pt x="1840" y="27"/>
                    <a:pt x="1775" y="56"/>
                  </a:cubicBezTo>
                  <a:cubicBezTo>
                    <a:pt x="1107" y="364"/>
                    <a:pt x="501" y="794"/>
                    <a:pt x="1" y="1321"/>
                  </a:cubicBezTo>
                  <a:lnTo>
                    <a:pt x="1318" y="1321"/>
                  </a:lnTo>
                  <a:cubicBezTo>
                    <a:pt x="1608" y="1110"/>
                    <a:pt x="1863" y="847"/>
                    <a:pt x="2065" y="548"/>
                  </a:cubicBezTo>
                  <a:cubicBezTo>
                    <a:pt x="2179" y="381"/>
                    <a:pt x="2249" y="109"/>
                    <a:pt x="2074" y="21"/>
                  </a:cubicBezTo>
                  <a:cubicBezTo>
                    <a:pt x="2042" y="7"/>
                    <a:pt x="2010" y="1"/>
                    <a:pt x="1977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5287925" y="2251450"/>
              <a:ext cx="151325" cy="24475"/>
            </a:xfrm>
            <a:custGeom>
              <a:rect b="b" l="l" r="r" t="t"/>
              <a:pathLst>
                <a:path extrusionOk="0" h="979" w="6053">
                  <a:moveTo>
                    <a:pt x="1820" y="0"/>
                  </a:moveTo>
                  <a:cubicBezTo>
                    <a:pt x="1702" y="0"/>
                    <a:pt x="1584" y="10"/>
                    <a:pt x="1467" y="30"/>
                  </a:cubicBezTo>
                  <a:cubicBezTo>
                    <a:pt x="879" y="135"/>
                    <a:pt x="334" y="487"/>
                    <a:pt x="0" y="979"/>
                  </a:cubicBezTo>
                  <a:lnTo>
                    <a:pt x="6052" y="979"/>
                  </a:lnTo>
                  <a:cubicBezTo>
                    <a:pt x="5640" y="655"/>
                    <a:pt x="5114" y="471"/>
                    <a:pt x="4590" y="471"/>
                  </a:cubicBezTo>
                  <a:cubicBezTo>
                    <a:pt x="4432" y="471"/>
                    <a:pt x="4274" y="487"/>
                    <a:pt x="4120" y="522"/>
                  </a:cubicBezTo>
                  <a:cubicBezTo>
                    <a:pt x="3909" y="566"/>
                    <a:pt x="3698" y="654"/>
                    <a:pt x="3575" y="829"/>
                  </a:cubicBezTo>
                  <a:cubicBezTo>
                    <a:pt x="3150" y="307"/>
                    <a:pt x="2484" y="0"/>
                    <a:pt x="18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5544625" y="2190925"/>
              <a:ext cx="124750" cy="20225"/>
            </a:xfrm>
            <a:custGeom>
              <a:rect b="b" l="l" r="r" t="t"/>
              <a:pathLst>
                <a:path extrusionOk="0" h="809" w="4990">
                  <a:moveTo>
                    <a:pt x="3415" y="0"/>
                  </a:moveTo>
                  <a:cubicBezTo>
                    <a:pt x="3407" y="0"/>
                    <a:pt x="3399" y="0"/>
                    <a:pt x="3391" y="0"/>
                  </a:cubicBezTo>
                  <a:cubicBezTo>
                    <a:pt x="2960" y="9"/>
                    <a:pt x="2486" y="220"/>
                    <a:pt x="2354" y="624"/>
                  </a:cubicBezTo>
                  <a:cubicBezTo>
                    <a:pt x="2083" y="291"/>
                    <a:pt x="1656" y="95"/>
                    <a:pt x="1227" y="95"/>
                  </a:cubicBezTo>
                  <a:cubicBezTo>
                    <a:pt x="1170" y="95"/>
                    <a:pt x="1112" y="99"/>
                    <a:pt x="1054" y="106"/>
                  </a:cubicBezTo>
                  <a:cubicBezTo>
                    <a:pt x="615" y="159"/>
                    <a:pt x="220" y="431"/>
                    <a:pt x="0" y="809"/>
                  </a:cubicBezTo>
                  <a:lnTo>
                    <a:pt x="4989" y="809"/>
                  </a:lnTo>
                  <a:cubicBezTo>
                    <a:pt x="4617" y="323"/>
                    <a:pt x="4021" y="0"/>
                    <a:pt x="34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5810750" y="2238575"/>
              <a:ext cx="124975" cy="20225"/>
            </a:xfrm>
            <a:custGeom>
              <a:rect b="b" l="l" r="r" t="t"/>
              <a:pathLst>
                <a:path extrusionOk="0" h="809" w="4999">
                  <a:moveTo>
                    <a:pt x="3424" y="0"/>
                  </a:moveTo>
                  <a:cubicBezTo>
                    <a:pt x="3416" y="0"/>
                    <a:pt x="3408" y="0"/>
                    <a:pt x="3400" y="0"/>
                  </a:cubicBezTo>
                  <a:cubicBezTo>
                    <a:pt x="2970" y="9"/>
                    <a:pt x="2487" y="220"/>
                    <a:pt x="2364" y="624"/>
                  </a:cubicBezTo>
                  <a:cubicBezTo>
                    <a:pt x="2093" y="291"/>
                    <a:pt x="1665" y="95"/>
                    <a:pt x="1237" y="95"/>
                  </a:cubicBezTo>
                  <a:cubicBezTo>
                    <a:pt x="1179" y="95"/>
                    <a:pt x="1121" y="99"/>
                    <a:pt x="1064" y="106"/>
                  </a:cubicBezTo>
                  <a:cubicBezTo>
                    <a:pt x="625" y="159"/>
                    <a:pt x="229" y="431"/>
                    <a:pt x="1" y="809"/>
                  </a:cubicBezTo>
                  <a:lnTo>
                    <a:pt x="4999" y="809"/>
                  </a:lnTo>
                  <a:cubicBezTo>
                    <a:pt x="4626" y="323"/>
                    <a:pt x="4031" y="0"/>
                    <a:pt x="3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5522875" y="2267250"/>
              <a:ext cx="86550" cy="26675"/>
            </a:xfrm>
            <a:custGeom>
              <a:rect b="b" l="l" r="r" t="t"/>
              <a:pathLst>
                <a:path extrusionOk="0" h="1067" w="3462">
                  <a:moveTo>
                    <a:pt x="1658" y="0"/>
                  </a:moveTo>
                  <a:cubicBezTo>
                    <a:pt x="1403" y="0"/>
                    <a:pt x="1148" y="51"/>
                    <a:pt x="914" y="153"/>
                  </a:cubicBezTo>
                  <a:cubicBezTo>
                    <a:pt x="510" y="338"/>
                    <a:pt x="185" y="672"/>
                    <a:pt x="1" y="1067"/>
                  </a:cubicBezTo>
                  <a:lnTo>
                    <a:pt x="3461" y="1067"/>
                  </a:lnTo>
                  <a:cubicBezTo>
                    <a:pt x="3180" y="733"/>
                    <a:pt x="2890" y="399"/>
                    <a:pt x="2504" y="197"/>
                  </a:cubicBezTo>
                  <a:cubicBezTo>
                    <a:pt x="2242" y="66"/>
                    <a:pt x="1950" y="0"/>
                    <a:pt x="1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5617300" y="2281375"/>
              <a:ext cx="63500" cy="12550"/>
            </a:xfrm>
            <a:custGeom>
              <a:rect b="b" l="l" r="r" t="t"/>
              <a:pathLst>
                <a:path extrusionOk="0" h="502" w="2540">
                  <a:moveTo>
                    <a:pt x="1334" y="0"/>
                  </a:moveTo>
                  <a:cubicBezTo>
                    <a:pt x="849" y="0"/>
                    <a:pt x="360" y="178"/>
                    <a:pt x="1" y="502"/>
                  </a:cubicBezTo>
                  <a:lnTo>
                    <a:pt x="2539" y="502"/>
                  </a:lnTo>
                  <a:cubicBezTo>
                    <a:pt x="2416" y="344"/>
                    <a:pt x="2223" y="212"/>
                    <a:pt x="2030" y="133"/>
                  </a:cubicBezTo>
                  <a:cubicBezTo>
                    <a:pt x="1810" y="43"/>
                    <a:pt x="1572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5336875" y="2191350"/>
              <a:ext cx="57125" cy="13875"/>
            </a:xfrm>
            <a:custGeom>
              <a:rect b="b" l="l" r="r" t="t"/>
              <a:pathLst>
                <a:path extrusionOk="0" h="555" w="2285">
                  <a:moveTo>
                    <a:pt x="1135" y="1"/>
                  </a:moveTo>
                  <a:cubicBezTo>
                    <a:pt x="1126" y="1"/>
                    <a:pt x="1117" y="1"/>
                    <a:pt x="1108" y="1"/>
                  </a:cubicBezTo>
                  <a:cubicBezTo>
                    <a:pt x="686" y="10"/>
                    <a:pt x="264" y="221"/>
                    <a:pt x="1" y="554"/>
                  </a:cubicBezTo>
                  <a:lnTo>
                    <a:pt x="2285" y="554"/>
                  </a:lnTo>
                  <a:cubicBezTo>
                    <a:pt x="2018" y="210"/>
                    <a:pt x="1574" y="1"/>
                    <a:pt x="1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5395075" y="2198850"/>
              <a:ext cx="42850" cy="6375"/>
            </a:xfrm>
            <a:custGeom>
              <a:rect b="b" l="l" r="r" t="t"/>
              <a:pathLst>
                <a:path extrusionOk="0" h="255" w="1714">
                  <a:moveTo>
                    <a:pt x="851" y="1"/>
                  </a:moveTo>
                  <a:cubicBezTo>
                    <a:pt x="550" y="1"/>
                    <a:pt x="249" y="84"/>
                    <a:pt x="1" y="254"/>
                  </a:cubicBezTo>
                  <a:lnTo>
                    <a:pt x="1713" y="254"/>
                  </a:lnTo>
                  <a:cubicBezTo>
                    <a:pt x="1461" y="86"/>
                    <a:pt x="1156" y="1"/>
                    <a:pt x="8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5839075" y="2191350"/>
              <a:ext cx="57125" cy="13875"/>
            </a:xfrm>
            <a:custGeom>
              <a:rect b="b" l="l" r="r" t="t"/>
              <a:pathLst>
                <a:path extrusionOk="0" h="555" w="2285">
                  <a:moveTo>
                    <a:pt x="1135" y="1"/>
                  </a:moveTo>
                  <a:cubicBezTo>
                    <a:pt x="1126" y="1"/>
                    <a:pt x="1117" y="1"/>
                    <a:pt x="1108" y="1"/>
                  </a:cubicBezTo>
                  <a:cubicBezTo>
                    <a:pt x="677" y="10"/>
                    <a:pt x="264" y="221"/>
                    <a:pt x="1" y="554"/>
                  </a:cubicBezTo>
                  <a:lnTo>
                    <a:pt x="2285" y="554"/>
                  </a:lnTo>
                  <a:cubicBezTo>
                    <a:pt x="2009" y="210"/>
                    <a:pt x="1574" y="1"/>
                    <a:pt x="1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5897050" y="2198850"/>
              <a:ext cx="43075" cy="6375"/>
            </a:xfrm>
            <a:custGeom>
              <a:rect b="b" l="l" r="r" t="t"/>
              <a:pathLst>
                <a:path extrusionOk="0" h="255" w="1723">
                  <a:moveTo>
                    <a:pt x="852" y="1"/>
                  </a:moveTo>
                  <a:cubicBezTo>
                    <a:pt x="550" y="1"/>
                    <a:pt x="250" y="84"/>
                    <a:pt x="1" y="254"/>
                  </a:cubicBezTo>
                  <a:lnTo>
                    <a:pt x="1722" y="254"/>
                  </a:lnTo>
                  <a:cubicBezTo>
                    <a:pt x="1466" y="86"/>
                    <a:pt x="1158" y="1"/>
                    <a:pt x="8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5587000" y="1688500"/>
              <a:ext cx="144525" cy="144525"/>
            </a:xfrm>
            <a:custGeom>
              <a:rect b="b" l="l" r="r" t="t"/>
              <a:pathLst>
                <a:path extrusionOk="0" h="5781" w="5781">
                  <a:moveTo>
                    <a:pt x="2890" y="1"/>
                  </a:moveTo>
                  <a:cubicBezTo>
                    <a:pt x="1292" y="1"/>
                    <a:pt x="0" y="1292"/>
                    <a:pt x="0" y="2890"/>
                  </a:cubicBezTo>
                  <a:cubicBezTo>
                    <a:pt x="0" y="4489"/>
                    <a:pt x="1292" y="5780"/>
                    <a:pt x="2890" y="5780"/>
                  </a:cubicBezTo>
                  <a:cubicBezTo>
                    <a:pt x="4489" y="5780"/>
                    <a:pt x="5780" y="4489"/>
                    <a:pt x="5780" y="2890"/>
                  </a:cubicBezTo>
                  <a:cubicBezTo>
                    <a:pt x="5780" y="1292"/>
                    <a:pt x="4489" y="1"/>
                    <a:pt x="2890" y="1"/>
                  </a:cubicBezTo>
                  <a:close/>
                </a:path>
              </a:pathLst>
            </a:custGeom>
            <a:solidFill>
              <a:srgbClr val="FABC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5325025" y="1838050"/>
              <a:ext cx="52500" cy="45250"/>
            </a:xfrm>
            <a:custGeom>
              <a:rect b="b" l="l" r="r" t="t"/>
              <a:pathLst>
                <a:path extrusionOk="0" h="1810" w="2100">
                  <a:moveTo>
                    <a:pt x="686" y="0"/>
                  </a:moveTo>
                  <a:lnTo>
                    <a:pt x="466" y="554"/>
                  </a:lnTo>
                  <a:lnTo>
                    <a:pt x="607" y="615"/>
                  </a:lnTo>
                  <a:lnTo>
                    <a:pt x="659" y="475"/>
                  </a:lnTo>
                  <a:lnTo>
                    <a:pt x="1169" y="1160"/>
                  </a:lnTo>
                  <a:lnTo>
                    <a:pt x="1222" y="1221"/>
                  </a:lnTo>
                  <a:lnTo>
                    <a:pt x="1143" y="1221"/>
                  </a:lnTo>
                  <a:cubicBezTo>
                    <a:pt x="1002" y="1247"/>
                    <a:pt x="861" y="1274"/>
                    <a:pt x="721" y="1309"/>
                  </a:cubicBezTo>
                  <a:cubicBezTo>
                    <a:pt x="580" y="1335"/>
                    <a:pt x="440" y="1362"/>
                    <a:pt x="299" y="1388"/>
                  </a:cubicBezTo>
                  <a:lnTo>
                    <a:pt x="361" y="1247"/>
                  </a:lnTo>
                  <a:lnTo>
                    <a:pt x="211" y="1195"/>
                  </a:lnTo>
                  <a:lnTo>
                    <a:pt x="1" y="1757"/>
                  </a:lnTo>
                  <a:lnTo>
                    <a:pt x="141" y="1810"/>
                  </a:lnTo>
                  <a:lnTo>
                    <a:pt x="229" y="1581"/>
                  </a:lnTo>
                  <a:cubicBezTo>
                    <a:pt x="405" y="1546"/>
                    <a:pt x="589" y="1511"/>
                    <a:pt x="774" y="1476"/>
                  </a:cubicBezTo>
                  <a:cubicBezTo>
                    <a:pt x="949" y="1441"/>
                    <a:pt x="1134" y="1406"/>
                    <a:pt x="1318" y="1370"/>
                  </a:cubicBezTo>
                  <a:lnTo>
                    <a:pt x="1801" y="1555"/>
                  </a:lnTo>
                  <a:lnTo>
                    <a:pt x="1740" y="1731"/>
                  </a:lnTo>
                  <a:lnTo>
                    <a:pt x="1880" y="1792"/>
                  </a:lnTo>
                  <a:lnTo>
                    <a:pt x="2100" y="1230"/>
                  </a:lnTo>
                  <a:lnTo>
                    <a:pt x="1951" y="1177"/>
                  </a:lnTo>
                  <a:lnTo>
                    <a:pt x="1880" y="1362"/>
                  </a:lnTo>
                  <a:lnTo>
                    <a:pt x="1397" y="1177"/>
                  </a:lnTo>
                  <a:cubicBezTo>
                    <a:pt x="1283" y="1028"/>
                    <a:pt x="1178" y="879"/>
                    <a:pt x="1063" y="729"/>
                  </a:cubicBezTo>
                  <a:cubicBezTo>
                    <a:pt x="958" y="580"/>
                    <a:pt x="844" y="431"/>
                    <a:pt x="738" y="281"/>
                  </a:cubicBezTo>
                  <a:lnTo>
                    <a:pt x="826" y="53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5369375" y="1820825"/>
              <a:ext cx="25500" cy="26375"/>
            </a:xfrm>
            <a:custGeom>
              <a:rect b="b" l="l" r="r" t="t"/>
              <a:pathLst>
                <a:path extrusionOk="0" h="1055" w="1020">
                  <a:moveTo>
                    <a:pt x="528" y="176"/>
                  </a:moveTo>
                  <a:cubicBezTo>
                    <a:pt x="542" y="176"/>
                    <a:pt x="556" y="177"/>
                    <a:pt x="572" y="180"/>
                  </a:cubicBezTo>
                  <a:cubicBezTo>
                    <a:pt x="616" y="180"/>
                    <a:pt x="660" y="197"/>
                    <a:pt x="695" y="224"/>
                  </a:cubicBezTo>
                  <a:cubicBezTo>
                    <a:pt x="739" y="250"/>
                    <a:pt x="765" y="276"/>
                    <a:pt x="791" y="312"/>
                  </a:cubicBezTo>
                  <a:cubicBezTo>
                    <a:pt x="818" y="355"/>
                    <a:pt x="835" y="391"/>
                    <a:pt x="844" y="434"/>
                  </a:cubicBezTo>
                  <a:cubicBezTo>
                    <a:pt x="853" y="478"/>
                    <a:pt x="853" y="522"/>
                    <a:pt x="844" y="575"/>
                  </a:cubicBezTo>
                  <a:cubicBezTo>
                    <a:pt x="844" y="619"/>
                    <a:pt x="827" y="663"/>
                    <a:pt x="800" y="707"/>
                  </a:cubicBezTo>
                  <a:cubicBezTo>
                    <a:pt x="774" y="751"/>
                    <a:pt x="739" y="786"/>
                    <a:pt x="704" y="821"/>
                  </a:cubicBezTo>
                  <a:cubicBezTo>
                    <a:pt x="660" y="847"/>
                    <a:pt x="625" y="865"/>
                    <a:pt x="581" y="874"/>
                  </a:cubicBezTo>
                  <a:cubicBezTo>
                    <a:pt x="537" y="891"/>
                    <a:pt x="493" y="891"/>
                    <a:pt x="449" y="891"/>
                  </a:cubicBezTo>
                  <a:cubicBezTo>
                    <a:pt x="405" y="882"/>
                    <a:pt x="361" y="874"/>
                    <a:pt x="317" y="847"/>
                  </a:cubicBezTo>
                  <a:cubicBezTo>
                    <a:pt x="282" y="821"/>
                    <a:pt x="247" y="786"/>
                    <a:pt x="221" y="751"/>
                  </a:cubicBezTo>
                  <a:cubicBezTo>
                    <a:pt x="194" y="716"/>
                    <a:pt x="177" y="672"/>
                    <a:pt x="168" y="628"/>
                  </a:cubicBezTo>
                  <a:cubicBezTo>
                    <a:pt x="159" y="584"/>
                    <a:pt x="159" y="540"/>
                    <a:pt x="168" y="496"/>
                  </a:cubicBezTo>
                  <a:cubicBezTo>
                    <a:pt x="177" y="443"/>
                    <a:pt x="194" y="399"/>
                    <a:pt x="221" y="355"/>
                  </a:cubicBezTo>
                  <a:cubicBezTo>
                    <a:pt x="247" y="320"/>
                    <a:pt x="273" y="276"/>
                    <a:pt x="308" y="250"/>
                  </a:cubicBezTo>
                  <a:cubicBezTo>
                    <a:pt x="352" y="224"/>
                    <a:pt x="387" y="197"/>
                    <a:pt x="431" y="189"/>
                  </a:cubicBezTo>
                  <a:cubicBezTo>
                    <a:pt x="462" y="182"/>
                    <a:pt x="493" y="176"/>
                    <a:pt x="528" y="176"/>
                  </a:cubicBezTo>
                  <a:close/>
                  <a:moveTo>
                    <a:pt x="547" y="1"/>
                  </a:moveTo>
                  <a:cubicBezTo>
                    <a:pt x="500" y="1"/>
                    <a:pt x="450" y="9"/>
                    <a:pt x="405" y="22"/>
                  </a:cubicBezTo>
                  <a:cubicBezTo>
                    <a:pt x="344" y="39"/>
                    <a:pt x="282" y="74"/>
                    <a:pt x="229" y="118"/>
                  </a:cubicBezTo>
                  <a:cubicBezTo>
                    <a:pt x="168" y="153"/>
                    <a:pt x="124" y="215"/>
                    <a:pt x="89" y="276"/>
                  </a:cubicBezTo>
                  <a:cubicBezTo>
                    <a:pt x="45" y="338"/>
                    <a:pt x="19" y="408"/>
                    <a:pt x="10" y="478"/>
                  </a:cubicBezTo>
                  <a:cubicBezTo>
                    <a:pt x="1" y="540"/>
                    <a:pt x="1" y="610"/>
                    <a:pt x="10" y="672"/>
                  </a:cubicBezTo>
                  <a:cubicBezTo>
                    <a:pt x="27" y="742"/>
                    <a:pt x="54" y="803"/>
                    <a:pt x="89" y="856"/>
                  </a:cubicBezTo>
                  <a:cubicBezTo>
                    <a:pt x="124" y="909"/>
                    <a:pt x="177" y="953"/>
                    <a:pt x="229" y="988"/>
                  </a:cubicBezTo>
                  <a:cubicBezTo>
                    <a:pt x="291" y="1023"/>
                    <a:pt x="352" y="1049"/>
                    <a:pt x="414" y="1049"/>
                  </a:cubicBezTo>
                  <a:cubicBezTo>
                    <a:pt x="439" y="1053"/>
                    <a:pt x="464" y="1055"/>
                    <a:pt x="488" y="1055"/>
                  </a:cubicBezTo>
                  <a:cubicBezTo>
                    <a:pt x="529" y="1055"/>
                    <a:pt x="568" y="1048"/>
                    <a:pt x="607" y="1032"/>
                  </a:cubicBezTo>
                  <a:cubicBezTo>
                    <a:pt x="677" y="1014"/>
                    <a:pt x="730" y="988"/>
                    <a:pt x="791" y="944"/>
                  </a:cubicBezTo>
                  <a:cubicBezTo>
                    <a:pt x="844" y="900"/>
                    <a:pt x="897" y="847"/>
                    <a:pt x="932" y="786"/>
                  </a:cubicBezTo>
                  <a:cubicBezTo>
                    <a:pt x="967" y="716"/>
                    <a:pt x="993" y="654"/>
                    <a:pt x="1002" y="584"/>
                  </a:cubicBezTo>
                  <a:cubicBezTo>
                    <a:pt x="1020" y="514"/>
                    <a:pt x="1020" y="443"/>
                    <a:pt x="1002" y="382"/>
                  </a:cubicBezTo>
                  <a:cubicBezTo>
                    <a:pt x="993" y="320"/>
                    <a:pt x="967" y="259"/>
                    <a:pt x="932" y="206"/>
                  </a:cubicBezTo>
                  <a:cubicBezTo>
                    <a:pt x="897" y="145"/>
                    <a:pt x="844" y="101"/>
                    <a:pt x="783" y="66"/>
                  </a:cubicBezTo>
                  <a:cubicBezTo>
                    <a:pt x="730" y="30"/>
                    <a:pt x="668" y="13"/>
                    <a:pt x="598" y="4"/>
                  </a:cubicBezTo>
                  <a:cubicBezTo>
                    <a:pt x="582" y="2"/>
                    <a:pt x="565" y="1"/>
                    <a:pt x="5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5386075" y="1799400"/>
              <a:ext cx="23300" cy="24625"/>
            </a:xfrm>
            <a:custGeom>
              <a:rect b="b" l="l" r="r" t="t"/>
              <a:pathLst>
                <a:path extrusionOk="0" h="985" w="932">
                  <a:moveTo>
                    <a:pt x="325" y="0"/>
                  </a:moveTo>
                  <a:cubicBezTo>
                    <a:pt x="299" y="9"/>
                    <a:pt x="273" y="18"/>
                    <a:pt x="246" y="27"/>
                  </a:cubicBezTo>
                  <a:cubicBezTo>
                    <a:pt x="229" y="44"/>
                    <a:pt x="203" y="53"/>
                    <a:pt x="176" y="71"/>
                  </a:cubicBezTo>
                  <a:cubicBezTo>
                    <a:pt x="159" y="88"/>
                    <a:pt x="132" y="106"/>
                    <a:pt x="115" y="123"/>
                  </a:cubicBezTo>
                  <a:cubicBezTo>
                    <a:pt x="106" y="141"/>
                    <a:pt x="88" y="150"/>
                    <a:pt x="71" y="167"/>
                  </a:cubicBezTo>
                  <a:cubicBezTo>
                    <a:pt x="53" y="194"/>
                    <a:pt x="36" y="229"/>
                    <a:pt x="27" y="264"/>
                  </a:cubicBezTo>
                  <a:cubicBezTo>
                    <a:pt x="9" y="299"/>
                    <a:pt x="0" y="334"/>
                    <a:pt x="0" y="378"/>
                  </a:cubicBezTo>
                  <a:cubicBezTo>
                    <a:pt x="0" y="413"/>
                    <a:pt x="9" y="448"/>
                    <a:pt x="18" y="483"/>
                  </a:cubicBezTo>
                  <a:cubicBezTo>
                    <a:pt x="36" y="519"/>
                    <a:pt x="62" y="554"/>
                    <a:pt x="106" y="589"/>
                  </a:cubicBezTo>
                  <a:cubicBezTo>
                    <a:pt x="150" y="624"/>
                    <a:pt x="194" y="641"/>
                    <a:pt x="229" y="641"/>
                  </a:cubicBezTo>
                  <a:cubicBezTo>
                    <a:pt x="273" y="641"/>
                    <a:pt x="308" y="633"/>
                    <a:pt x="343" y="615"/>
                  </a:cubicBezTo>
                  <a:cubicBezTo>
                    <a:pt x="378" y="598"/>
                    <a:pt x="413" y="580"/>
                    <a:pt x="448" y="554"/>
                  </a:cubicBezTo>
                  <a:cubicBezTo>
                    <a:pt x="484" y="527"/>
                    <a:pt x="519" y="501"/>
                    <a:pt x="545" y="483"/>
                  </a:cubicBezTo>
                  <a:cubicBezTo>
                    <a:pt x="580" y="466"/>
                    <a:pt x="607" y="448"/>
                    <a:pt x="633" y="448"/>
                  </a:cubicBezTo>
                  <a:cubicBezTo>
                    <a:pt x="640" y="446"/>
                    <a:pt x="647" y="445"/>
                    <a:pt x="654" y="445"/>
                  </a:cubicBezTo>
                  <a:cubicBezTo>
                    <a:pt x="676" y="445"/>
                    <a:pt x="701" y="455"/>
                    <a:pt x="721" y="475"/>
                  </a:cubicBezTo>
                  <a:cubicBezTo>
                    <a:pt x="738" y="483"/>
                    <a:pt x="756" y="501"/>
                    <a:pt x="756" y="519"/>
                  </a:cubicBezTo>
                  <a:cubicBezTo>
                    <a:pt x="765" y="536"/>
                    <a:pt x="773" y="554"/>
                    <a:pt x="773" y="571"/>
                  </a:cubicBezTo>
                  <a:cubicBezTo>
                    <a:pt x="773" y="589"/>
                    <a:pt x="765" y="606"/>
                    <a:pt x="756" y="633"/>
                  </a:cubicBezTo>
                  <a:cubicBezTo>
                    <a:pt x="747" y="650"/>
                    <a:pt x="738" y="668"/>
                    <a:pt x="730" y="677"/>
                  </a:cubicBezTo>
                  <a:cubicBezTo>
                    <a:pt x="703" y="712"/>
                    <a:pt x="686" y="738"/>
                    <a:pt x="668" y="756"/>
                  </a:cubicBezTo>
                  <a:cubicBezTo>
                    <a:pt x="642" y="773"/>
                    <a:pt x="624" y="791"/>
                    <a:pt x="589" y="800"/>
                  </a:cubicBezTo>
                  <a:lnTo>
                    <a:pt x="501" y="738"/>
                  </a:lnTo>
                  <a:lnTo>
                    <a:pt x="413" y="861"/>
                  </a:lnTo>
                  <a:lnTo>
                    <a:pt x="571" y="984"/>
                  </a:lnTo>
                  <a:cubicBezTo>
                    <a:pt x="624" y="975"/>
                    <a:pt x="677" y="949"/>
                    <a:pt x="721" y="914"/>
                  </a:cubicBezTo>
                  <a:cubicBezTo>
                    <a:pt x="765" y="870"/>
                    <a:pt x="809" y="826"/>
                    <a:pt x="844" y="782"/>
                  </a:cubicBezTo>
                  <a:cubicBezTo>
                    <a:pt x="888" y="729"/>
                    <a:pt x="914" y="677"/>
                    <a:pt x="923" y="633"/>
                  </a:cubicBezTo>
                  <a:cubicBezTo>
                    <a:pt x="932" y="580"/>
                    <a:pt x="932" y="536"/>
                    <a:pt x="923" y="501"/>
                  </a:cubicBezTo>
                  <a:cubicBezTo>
                    <a:pt x="923" y="466"/>
                    <a:pt x="905" y="431"/>
                    <a:pt x="888" y="396"/>
                  </a:cubicBezTo>
                  <a:cubicBezTo>
                    <a:pt x="861" y="369"/>
                    <a:pt x="844" y="352"/>
                    <a:pt x="826" y="334"/>
                  </a:cubicBezTo>
                  <a:cubicBezTo>
                    <a:pt x="782" y="299"/>
                    <a:pt x="738" y="281"/>
                    <a:pt x="703" y="281"/>
                  </a:cubicBezTo>
                  <a:cubicBezTo>
                    <a:pt x="691" y="279"/>
                    <a:pt x="680" y="278"/>
                    <a:pt x="669" y="278"/>
                  </a:cubicBezTo>
                  <a:cubicBezTo>
                    <a:pt x="640" y="278"/>
                    <a:pt x="612" y="286"/>
                    <a:pt x="580" y="299"/>
                  </a:cubicBezTo>
                  <a:cubicBezTo>
                    <a:pt x="545" y="308"/>
                    <a:pt x="510" y="325"/>
                    <a:pt x="475" y="352"/>
                  </a:cubicBezTo>
                  <a:cubicBezTo>
                    <a:pt x="440" y="378"/>
                    <a:pt x="405" y="396"/>
                    <a:pt x="378" y="413"/>
                  </a:cubicBezTo>
                  <a:cubicBezTo>
                    <a:pt x="343" y="431"/>
                    <a:pt x="317" y="448"/>
                    <a:pt x="290" y="457"/>
                  </a:cubicBezTo>
                  <a:cubicBezTo>
                    <a:pt x="279" y="461"/>
                    <a:pt x="269" y="463"/>
                    <a:pt x="258" y="463"/>
                  </a:cubicBezTo>
                  <a:cubicBezTo>
                    <a:pt x="242" y="463"/>
                    <a:pt x="227" y="459"/>
                    <a:pt x="211" y="448"/>
                  </a:cubicBezTo>
                  <a:cubicBezTo>
                    <a:pt x="194" y="439"/>
                    <a:pt x="185" y="422"/>
                    <a:pt x="176" y="413"/>
                  </a:cubicBezTo>
                  <a:cubicBezTo>
                    <a:pt x="167" y="396"/>
                    <a:pt x="159" y="378"/>
                    <a:pt x="159" y="360"/>
                  </a:cubicBezTo>
                  <a:cubicBezTo>
                    <a:pt x="159" y="343"/>
                    <a:pt x="167" y="325"/>
                    <a:pt x="176" y="308"/>
                  </a:cubicBezTo>
                  <a:cubicBezTo>
                    <a:pt x="185" y="290"/>
                    <a:pt x="194" y="273"/>
                    <a:pt x="203" y="255"/>
                  </a:cubicBezTo>
                  <a:cubicBezTo>
                    <a:pt x="220" y="237"/>
                    <a:pt x="229" y="229"/>
                    <a:pt x="246" y="211"/>
                  </a:cubicBezTo>
                  <a:cubicBezTo>
                    <a:pt x="264" y="202"/>
                    <a:pt x="282" y="185"/>
                    <a:pt x="299" y="176"/>
                  </a:cubicBezTo>
                  <a:lnTo>
                    <a:pt x="396" y="246"/>
                  </a:lnTo>
                  <a:lnTo>
                    <a:pt x="484" y="13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5401675" y="1779200"/>
              <a:ext cx="25500" cy="25050"/>
            </a:xfrm>
            <a:custGeom>
              <a:rect b="b" l="l" r="r" t="t"/>
              <a:pathLst>
                <a:path extrusionOk="0" h="1002" w="1020">
                  <a:moveTo>
                    <a:pt x="489" y="161"/>
                  </a:moveTo>
                  <a:cubicBezTo>
                    <a:pt x="510" y="161"/>
                    <a:pt x="532" y="163"/>
                    <a:pt x="553" y="167"/>
                  </a:cubicBezTo>
                  <a:cubicBezTo>
                    <a:pt x="510" y="264"/>
                    <a:pt x="466" y="360"/>
                    <a:pt x="422" y="466"/>
                  </a:cubicBezTo>
                  <a:cubicBezTo>
                    <a:pt x="378" y="562"/>
                    <a:pt x="334" y="659"/>
                    <a:pt x="290" y="764"/>
                  </a:cubicBezTo>
                  <a:cubicBezTo>
                    <a:pt x="255" y="729"/>
                    <a:pt x="220" y="703"/>
                    <a:pt x="202" y="659"/>
                  </a:cubicBezTo>
                  <a:cubicBezTo>
                    <a:pt x="176" y="624"/>
                    <a:pt x="167" y="580"/>
                    <a:pt x="158" y="536"/>
                  </a:cubicBezTo>
                  <a:cubicBezTo>
                    <a:pt x="158" y="492"/>
                    <a:pt x="167" y="439"/>
                    <a:pt x="185" y="387"/>
                  </a:cubicBezTo>
                  <a:cubicBezTo>
                    <a:pt x="202" y="343"/>
                    <a:pt x="229" y="290"/>
                    <a:pt x="272" y="255"/>
                  </a:cubicBezTo>
                  <a:cubicBezTo>
                    <a:pt x="308" y="211"/>
                    <a:pt x="351" y="185"/>
                    <a:pt x="404" y="176"/>
                  </a:cubicBezTo>
                  <a:cubicBezTo>
                    <a:pt x="430" y="166"/>
                    <a:pt x="459" y="161"/>
                    <a:pt x="489" y="161"/>
                  </a:cubicBezTo>
                  <a:close/>
                  <a:moveTo>
                    <a:pt x="439" y="0"/>
                  </a:moveTo>
                  <a:cubicBezTo>
                    <a:pt x="387" y="9"/>
                    <a:pt x="343" y="27"/>
                    <a:pt x="290" y="53"/>
                  </a:cubicBezTo>
                  <a:cubicBezTo>
                    <a:pt x="237" y="70"/>
                    <a:pt x="193" y="106"/>
                    <a:pt x="158" y="141"/>
                  </a:cubicBezTo>
                  <a:cubicBezTo>
                    <a:pt x="106" y="193"/>
                    <a:pt x="70" y="255"/>
                    <a:pt x="44" y="325"/>
                  </a:cubicBezTo>
                  <a:cubicBezTo>
                    <a:pt x="18" y="387"/>
                    <a:pt x="0" y="457"/>
                    <a:pt x="0" y="518"/>
                  </a:cubicBezTo>
                  <a:cubicBezTo>
                    <a:pt x="0" y="589"/>
                    <a:pt x="18" y="650"/>
                    <a:pt x="35" y="712"/>
                  </a:cubicBezTo>
                  <a:cubicBezTo>
                    <a:pt x="62" y="773"/>
                    <a:pt x="97" y="826"/>
                    <a:pt x="149" y="870"/>
                  </a:cubicBezTo>
                  <a:cubicBezTo>
                    <a:pt x="202" y="922"/>
                    <a:pt x="255" y="958"/>
                    <a:pt x="316" y="975"/>
                  </a:cubicBezTo>
                  <a:cubicBezTo>
                    <a:pt x="378" y="993"/>
                    <a:pt x="448" y="1002"/>
                    <a:pt x="510" y="1002"/>
                  </a:cubicBezTo>
                  <a:cubicBezTo>
                    <a:pt x="580" y="993"/>
                    <a:pt x="641" y="975"/>
                    <a:pt x="703" y="949"/>
                  </a:cubicBezTo>
                  <a:cubicBezTo>
                    <a:pt x="764" y="914"/>
                    <a:pt x="826" y="879"/>
                    <a:pt x="878" y="817"/>
                  </a:cubicBezTo>
                  <a:cubicBezTo>
                    <a:pt x="922" y="773"/>
                    <a:pt x="958" y="712"/>
                    <a:pt x="984" y="659"/>
                  </a:cubicBezTo>
                  <a:cubicBezTo>
                    <a:pt x="1010" y="597"/>
                    <a:pt x="1019" y="536"/>
                    <a:pt x="1019" y="475"/>
                  </a:cubicBezTo>
                  <a:lnTo>
                    <a:pt x="861" y="475"/>
                  </a:lnTo>
                  <a:cubicBezTo>
                    <a:pt x="861" y="518"/>
                    <a:pt x="861" y="562"/>
                    <a:pt x="843" y="597"/>
                  </a:cubicBezTo>
                  <a:cubicBezTo>
                    <a:pt x="826" y="641"/>
                    <a:pt x="799" y="677"/>
                    <a:pt x="764" y="712"/>
                  </a:cubicBezTo>
                  <a:cubicBezTo>
                    <a:pt x="720" y="764"/>
                    <a:pt x="659" y="800"/>
                    <a:pt x="606" y="817"/>
                  </a:cubicBezTo>
                  <a:cubicBezTo>
                    <a:pt x="567" y="834"/>
                    <a:pt x="528" y="840"/>
                    <a:pt x="491" y="840"/>
                  </a:cubicBezTo>
                  <a:cubicBezTo>
                    <a:pt x="470" y="840"/>
                    <a:pt x="450" y="838"/>
                    <a:pt x="431" y="835"/>
                  </a:cubicBezTo>
                  <a:cubicBezTo>
                    <a:pt x="483" y="703"/>
                    <a:pt x="536" y="571"/>
                    <a:pt x="597" y="448"/>
                  </a:cubicBezTo>
                  <a:cubicBezTo>
                    <a:pt x="650" y="325"/>
                    <a:pt x="703" y="193"/>
                    <a:pt x="764" y="70"/>
                  </a:cubicBezTo>
                  <a:cubicBezTo>
                    <a:pt x="712" y="44"/>
                    <a:pt x="659" y="27"/>
                    <a:pt x="606" y="9"/>
                  </a:cubicBezTo>
                  <a:cubicBezTo>
                    <a:pt x="545" y="0"/>
                    <a:pt x="492" y="0"/>
                    <a:pt x="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5419225" y="1742700"/>
              <a:ext cx="56025" cy="45075"/>
            </a:xfrm>
            <a:custGeom>
              <a:rect b="b" l="l" r="r" t="t"/>
              <a:pathLst>
                <a:path extrusionOk="0" h="1803" w="2241">
                  <a:moveTo>
                    <a:pt x="1456" y="0"/>
                  </a:moveTo>
                  <a:cubicBezTo>
                    <a:pt x="1386" y="0"/>
                    <a:pt x="1317" y="27"/>
                    <a:pt x="1248" y="81"/>
                  </a:cubicBezTo>
                  <a:cubicBezTo>
                    <a:pt x="1169" y="143"/>
                    <a:pt x="1108" y="213"/>
                    <a:pt x="1072" y="301"/>
                  </a:cubicBezTo>
                  <a:cubicBezTo>
                    <a:pt x="1037" y="380"/>
                    <a:pt x="1028" y="459"/>
                    <a:pt x="1046" y="547"/>
                  </a:cubicBezTo>
                  <a:cubicBezTo>
                    <a:pt x="993" y="494"/>
                    <a:pt x="932" y="459"/>
                    <a:pt x="853" y="459"/>
                  </a:cubicBezTo>
                  <a:cubicBezTo>
                    <a:pt x="774" y="459"/>
                    <a:pt x="704" y="485"/>
                    <a:pt x="624" y="547"/>
                  </a:cubicBezTo>
                  <a:cubicBezTo>
                    <a:pt x="545" y="608"/>
                    <a:pt x="484" y="678"/>
                    <a:pt x="449" y="766"/>
                  </a:cubicBezTo>
                  <a:cubicBezTo>
                    <a:pt x="422" y="845"/>
                    <a:pt x="414" y="933"/>
                    <a:pt x="431" y="1021"/>
                  </a:cubicBezTo>
                  <a:cubicBezTo>
                    <a:pt x="405" y="995"/>
                    <a:pt x="387" y="968"/>
                    <a:pt x="361" y="951"/>
                  </a:cubicBezTo>
                  <a:cubicBezTo>
                    <a:pt x="343" y="924"/>
                    <a:pt x="326" y="907"/>
                    <a:pt x="308" y="872"/>
                  </a:cubicBezTo>
                  <a:lnTo>
                    <a:pt x="273" y="837"/>
                  </a:lnTo>
                  <a:lnTo>
                    <a:pt x="1" y="1030"/>
                  </a:lnTo>
                  <a:lnTo>
                    <a:pt x="89" y="1153"/>
                  </a:lnTo>
                  <a:lnTo>
                    <a:pt x="238" y="1039"/>
                  </a:lnTo>
                  <a:lnTo>
                    <a:pt x="624" y="1557"/>
                  </a:lnTo>
                  <a:lnTo>
                    <a:pt x="458" y="1680"/>
                  </a:lnTo>
                  <a:lnTo>
                    <a:pt x="545" y="1803"/>
                  </a:lnTo>
                  <a:lnTo>
                    <a:pt x="1002" y="1469"/>
                  </a:lnTo>
                  <a:lnTo>
                    <a:pt x="906" y="1346"/>
                  </a:lnTo>
                  <a:lnTo>
                    <a:pt x="765" y="1460"/>
                  </a:lnTo>
                  <a:lnTo>
                    <a:pt x="563" y="1188"/>
                  </a:lnTo>
                  <a:cubicBezTo>
                    <a:pt x="537" y="1153"/>
                    <a:pt x="519" y="1109"/>
                    <a:pt x="510" y="1065"/>
                  </a:cubicBezTo>
                  <a:cubicBezTo>
                    <a:pt x="501" y="1021"/>
                    <a:pt x="501" y="977"/>
                    <a:pt x="519" y="933"/>
                  </a:cubicBezTo>
                  <a:cubicBezTo>
                    <a:pt x="528" y="889"/>
                    <a:pt x="545" y="845"/>
                    <a:pt x="572" y="801"/>
                  </a:cubicBezTo>
                  <a:cubicBezTo>
                    <a:pt x="598" y="766"/>
                    <a:pt x="633" y="731"/>
                    <a:pt x="677" y="696"/>
                  </a:cubicBezTo>
                  <a:cubicBezTo>
                    <a:pt x="728" y="667"/>
                    <a:pt x="773" y="650"/>
                    <a:pt x="817" y="650"/>
                  </a:cubicBezTo>
                  <a:cubicBezTo>
                    <a:pt x="826" y="650"/>
                    <a:pt x="835" y="651"/>
                    <a:pt x="844" y="652"/>
                  </a:cubicBezTo>
                  <a:cubicBezTo>
                    <a:pt x="897" y="661"/>
                    <a:pt x="932" y="678"/>
                    <a:pt x="967" y="722"/>
                  </a:cubicBezTo>
                  <a:lnTo>
                    <a:pt x="1248" y="1100"/>
                  </a:lnTo>
                  <a:lnTo>
                    <a:pt x="1081" y="1223"/>
                  </a:lnTo>
                  <a:lnTo>
                    <a:pt x="1169" y="1346"/>
                  </a:lnTo>
                  <a:lnTo>
                    <a:pt x="1617" y="1012"/>
                  </a:lnTo>
                  <a:lnTo>
                    <a:pt x="1529" y="889"/>
                  </a:lnTo>
                  <a:lnTo>
                    <a:pt x="1380" y="995"/>
                  </a:lnTo>
                  <a:lnTo>
                    <a:pt x="1178" y="722"/>
                  </a:lnTo>
                  <a:cubicBezTo>
                    <a:pt x="1151" y="687"/>
                    <a:pt x="1134" y="643"/>
                    <a:pt x="1134" y="599"/>
                  </a:cubicBezTo>
                  <a:cubicBezTo>
                    <a:pt x="1125" y="555"/>
                    <a:pt x="1125" y="512"/>
                    <a:pt x="1143" y="468"/>
                  </a:cubicBezTo>
                  <a:cubicBezTo>
                    <a:pt x="1151" y="424"/>
                    <a:pt x="1169" y="380"/>
                    <a:pt x="1195" y="345"/>
                  </a:cubicBezTo>
                  <a:cubicBezTo>
                    <a:pt x="1222" y="301"/>
                    <a:pt x="1257" y="266"/>
                    <a:pt x="1301" y="239"/>
                  </a:cubicBezTo>
                  <a:cubicBezTo>
                    <a:pt x="1348" y="205"/>
                    <a:pt x="1391" y="192"/>
                    <a:pt x="1428" y="192"/>
                  </a:cubicBezTo>
                  <a:cubicBezTo>
                    <a:pt x="1439" y="192"/>
                    <a:pt x="1449" y="193"/>
                    <a:pt x="1459" y="195"/>
                  </a:cubicBezTo>
                  <a:cubicBezTo>
                    <a:pt x="1512" y="204"/>
                    <a:pt x="1556" y="222"/>
                    <a:pt x="1591" y="266"/>
                  </a:cubicBezTo>
                  <a:lnTo>
                    <a:pt x="1863" y="635"/>
                  </a:lnTo>
                  <a:lnTo>
                    <a:pt x="1696" y="758"/>
                  </a:lnTo>
                  <a:lnTo>
                    <a:pt x="1793" y="880"/>
                  </a:lnTo>
                  <a:lnTo>
                    <a:pt x="2241" y="547"/>
                  </a:lnTo>
                  <a:lnTo>
                    <a:pt x="2153" y="424"/>
                  </a:lnTo>
                  <a:lnTo>
                    <a:pt x="2003" y="538"/>
                  </a:lnTo>
                  <a:lnTo>
                    <a:pt x="1687" y="108"/>
                  </a:lnTo>
                  <a:cubicBezTo>
                    <a:pt x="1635" y="46"/>
                    <a:pt x="1564" y="11"/>
                    <a:pt x="1485" y="2"/>
                  </a:cubicBezTo>
                  <a:cubicBezTo>
                    <a:pt x="1475" y="1"/>
                    <a:pt x="1465" y="0"/>
                    <a:pt x="1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5466875" y="1721300"/>
              <a:ext cx="24200" cy="34650"/>
            </a:xfrm>
            <a:custGeom>
              <a:rect b="b" l="l" r="r" t="t"/>
              <a:pathLst>
                <a:path extrusionOk="0" h="1386" w="968">
                  <a:moveTo>
                    <a:pt x="117" y="0"/>
                  </a:moveTo>
                  <a:cubicBezTo>
                    <a:pt x="102" y="0"/>
                    <a:pt x="87" y="5"/>
                    <a:pt x="71" y="15"/>
                  </a:cubicBezTo>
                  <a:cubicBezTo>
                    <a:pt x="45" y="24"/>
                    <a:pt x="27" y="50"/>
                    <a:pt x="18" y="76"/>
                  </a:cubicBezTo>
                  <a:cubicBezTo>
                    <a:pt x="1" y="103"/>
                    <a:pt x="1" y="138"/>
                    <a:pt x="18" y="164"/>
                  </a:cubicBezTo>
                  <a:cubicBezTo>
                    <a:pt x="36" y="191"/>
                    <a:pt x="54" y="208"/>
                    <a:pt x="89" y="217"/>
                  </a:cubicBezTo>
                  <a:cubicBezTo>
                    <a:pt x="96" y="220"/>
                    <a:pt x="105" y="221"/>
                    <a:pt x="114" y="221"/>
                  </a:cubicBezTo>
                  <a:cubicBezTo>
                    <a:pt x="135" y="221"/>
                    <a:pt x="158" y="214"/>
                    <a:pt x="177" y="208"/>
                  </a:cubicBezTo>
                  <a:cubicBezTo>
                    <a:pt x="194" y="191"/>
                    <a:pt x="212" y="173"/>
                    <a:pt x="229" y="138"/>
                  </a:cubicBezTo>
                  <a:cubicBezTo>
                    <a:pt x="238" y="112"/>
                    <a:pt x="238" y="85"/>
                    <a:pt x="220" y="50"/>
                  </a:cubicBezTo>
                  <a:cubicBezTo>
                    <a:pt x="203" y="24"/>
                    <a:pt x="185" y="6"/>
                    <a:pt x="150" y="6"/>
                  </a:cubicBezTo>
                  <a:cubicBezTo>
                    <a:pt x="139" y="2"/>
                    <a:pt x="128" y="0"/>
                    <a:pt x="117" y="0"/>
                  </a:cubicBezTo>
                  <a:close/>
                  <a:moveTo>
                    <a:pt x="361" y="384"/>
                  </a:moveTo>
                  <a:lnTo>
                    <a:pt x="27" y="551"/>
                  </a:lnTo>
                  <a:lnTo>
                    <a:pt x="106" y="682"/>
                  </a:lnTo>
                  <a:lnTo>
                    <a:pt x="273" y="595"/>
                  </a:lnTo>
                  <a:lnTo>
                    <a:pt x="581" y="1166"/>
                  </a:lnTo>
                  <a:lnTo>
                    <a:pt x="405" y="1253"/>
                  </a:lnTo>
                  <a:lnTo>
                    <a:pt x="475" y="1385"/>
                  </a:lnTo>
                  <a:lnTo>
                    <a:pt x="967" y="1122"/>
                  </a:lnTo>
                  <a:lnTo>
                    <a:pt x="897" y="990"/>
                  </a:lnTo>
                  <a:lnTo>
                    <a:pt x="730" y="1087"/>
                  </a:lnTo>
                  <a:lnTo>
                    <a:pt x="361" y="3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5484450" y="1708050"/>
              <a:ext cx="24175" cy="37350"/>
            </a:xfrm>
            <a:custGeom>
              <a:rect b="b" l="l" r="r" t="t"/>
              <a:pathLst>
                <a:path extrusionOk="0" h="1494" w="967">
                  <a:moveTo>
                    <a:pt x="159" y="0"/>
                  </a:moveTo>
                  <a:lnTo>
                    <a:pt x="1" y="62"/>
                  </a:lnTo>
                  <a:lnTo>
                    <a:pt x="246" y="633"/>
                  </a:lnTo>
                  <a:lnTo>
                    <a:pt x="36" y="721"/>
                  </a:lnTo>
                  <a:lnTo>
                    <a:pt x="97" y="861"/>
                  </a:lnTo>
                  <a:lnTo>
                    <a:pt x="308" y="773"/>
                  </a:lnTo>
                  <a:lnTo>
                    <a:pt x="615" y="1494"/>
                  </a:lnTo>
                  <a:lnTo>
                    <a:pt x="967" y="1344"/>
                  </a:lnTo>
                  <a:lnTo>
                    <a:pt x="905" y="1204"/>
                  </a:lnTo>
                  <a:lnTo>
                    <a:pt x="712" y="1292"/>
                  </a:lnTo>
                  <a:lnTo>
                    <a:pt x="457" y="703"/>
                  </a:lnTo>
                  <a:lnTo>
                    <a:pt x="730" y="589"/>
                  </a:lnTo>
                  <a:lnTo>
                    <a:pt x="668" y="448"/>
                  </a:lnTo>
                  <a:lnTo>
                    <a:pt x="396" y="562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5509700" y="1711775"/>
              <a:ext cx="24400" cy="24850"/>
            </a:xfrm>
            <a:custGeom>
              <a:rect b="b" l="l" r="r" t="t"/>
              <a:pathLst>
                <a:path extrusionOk="0" h="994" w="976">
                  <a:moveTo>
                    <a:pt x="509" y="154"/>
                  </a:moveTo>
                  <a:cubicBezTo>
                    <a:pt x="534" y="154"/>
                    <a:pt x="558" y="159"/>
                    <a:pt x="580" y="168"/>
                  </a:cubicBezTo>
                  <a:cubicBezTo>
                    <a:pt x="633" y="176"/>
                    <a:pt x="677" y="194"/>
                    <a:pt x="721" y="229"/>
                  </a:cubicBezTo>
                  <a:cubicBezTo>
                    <a:pt x="633" y="291"/>
                    <a:pt x="545" y="361"/>
                    <a:pt x="457" y="422"/>
                  </a:cubicBezTo>
                  <a:cubicBezTo>
                    <a:pt x="370" y="493"/>
                    <a:pt x="282" y="563"/>
                    <a:pt x="194" y="624"/>
                  </a:cubicBezTo>
                  <a:cubicBezTo>
                    <a:pt x="176" y="580"/>
                    <a:pt x="168" y="536"/>
                    <a:pt x="168" y="493"/>
                  </a:cubicBezTo>
                  <a:cubicBezTo>
                    <a:pt x="168" y="449"/>
                    <a:pt x="176" y="405"/>
                    <a:pt x="194" y="370"/>
                  </a:cubicBezTo>
                  <a:cubicBezTo>
                    <a:pt x="220" y="326"/>
                    <a:pt x="247" y="282"/>
                    <a:pt x="290" y="247"/>
                  </a:cubicBezTo>
                  <a:cubicBezTo>
                    <a:pt x="326" y="211"/>
                    <a:pt x="378" y="185"/>
                    <a:pt x="431" y="168"/>
                  </a:cubicBezTo>
                  <a:cubicBezTo>
                    <a:pt x="457" y="159"/>
                    <a:pt x="484" y="154"/>
                    <a:pt x="509" y="154"/>
                  </a:cubicBezTo>
                  <a:close/>
                  <a:moveTo>
                    <a:pt x="545" y="1"/>
                  </a:moveTo>
                  <a:cubicBezTo>
                    <a:pt x="493" y="1"/>
                    <a:pt x="440" y="1"/>
                    <a:pt x="387" y="18"/>
                  </a:cubicBezTo>
                  <a:cubicBezTo>
                    <a:pt x="317" y="45"/>
                    <a:pt x="247" y="80"/>
                    <a:pt x="194" y="124"/>
                  </a:cubicBezTo>
                  <a:cubicBezTo>
                    <a:pt x="141" y="168"/>
                    <a:pt x="97" y="220"/>
                    <a:pt x="62" y="273"/>
                  </a:cubicBezTo>
                  <a:cubicBezTo>
                    <a:pt x="36" y="334"/>
                    <a:pt x="9" y="396"/>
                    <a:pt x="1" y="457"/>
                  </a:cubicBezTo>
                  <a:cubicBezTo>
                    <a:pt x="1" y="528"/>
                    <a:pt x="1" y="589"/>
                    <a:pt x="18" y="651"/>
                  </a:cubicBezTo>
                  <a:cubicBezTo>
                    <a:pt x="45" y="721"/>
                    <a:pt x="80" y="774"/>
                    <a:pt x="124" y="826"/>
                  </a:cubicBezTo>
                  <a:cubicBezTo>
                    <a:pt x="168" y="870"/>
                    <a:pt x="220" y="914"/>
                    <a:pt x="282" y="940"/>
                  </a:cubicBezTo>
                  <a:cubicBezTo>
                    <a:pt x="334" y="967"/>
                    <a:pt x="396" y="984"/>
                    <a:pt x="475" y="993"/>
                  </a:cubicBezTo>
                  <a:cubicBezTo>
                    <a:pt x="545" y="993"/>
                    <a:pt x="615" y="984"/>
                    <a:pt x="686" y="967"/>
                  </a:cubicBezTo>
                  <a:cubicBezTo>
                    <a:pt x="747" y="940"/>
                    <a:pt x="809" y="914"/>
                    <a:pt x="853" y="870"/>
                  </a:cubicBezTo>
                  <a:cubicBezTo>
                    <a:pt x="905" y="826"/>
                    <a:pt x="940" y="782"/>
                    <a:pt x="976" y="730"/>
                  </a:cubicBezTo>
                  <a:lnTo>
                    <a:pt x="844" y="651"/>
                  </a:lnTo>
                  <a:cubicBezTo>
                    <a:pt x="818" y="695"/>
                    <a:pt x="791" y="721"/>
                    <a:pt x="756" y="756"/>
                  </a:cubicBezTo>
                  <a:cubicBezTo>
                    <a:pt x="721" y="782"/>
                    <a:pt x="686" y="800"/>
                    <a:pt x="633" y="818"/>
                  </a:cubicBezTo>
                  <a:cubicBezTo>
                    <a:pt x="595" y="828"/>
                    <a:pt x="554" y="836"/>
                    <a:pt x="515" y="836"/>
                  </a:cubicBezTo>
                  <a:cubicBezTo>
                    <a:pt x="491" y="836"/>
                    <a:pt x="469" y="833"/>
                    <a:pt x="449" y="826"/>
                  </a:cubicBezTo>
                  <a:cubicBezTo>
                    <a:pt x="387" y="818"/>
                    <a:pt x="334" y="791"/>
                    <a:pt x="290" y="756"/>
                  </a:cubicBezTo>
                  <a:cubicBezTo>
                    <a:pt x="396" y="668"/>
                    <a:pt x="510" y="580"/>
                    <a:pt x="615" y="501"/>
                  </a:cubicBezTo>
                  <a:cubicBezTo>
                    <a:pt x="730" y="413"/>
                    <a:pt x="835" y="334"/>
                    <a:pt x="949" y="247"/>
                  </a:cubicBezTo>
                  <a:cubicBezTo>
                    <a:pt x="914" y="203"/>
                    <a:pt x="879" y="159"/>
                    <a:pt x="835" y="124"/>
                  </a:cubicBezTo>
                  <a:cubicBezTo>
                    <a:pt x="791" y="88"/>
                    <a:pt x="747" y="62"/>
                    <a:pt x="703" y="36"/>
                  </a:cubicBezTo>
                  <a:cubicBezTo>
                    <a:pt x="651" y="18"/>
                    <a:pt x="598" y="9"/>
                    <a:pt x="5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5556700" y="1678175"/>
              <a:ext cx="52950" cy="47675"/>
            </a:xfrm>
            <a:custGeom>
              <a:rect b="b" l="l" r="r" t="t"/>
              <a:pathLst>
                <a:path extrusionOk="0" h="1907" w="2118">
                  <a:moveTo>
                    <a:pt x="2108" y="1"/>
                  </a:moveTo>
                  <a:lnTo>
                    <a:pt x="1502" y="45"/>
                  </a:lnTo>
                  <a:lnTo>
                    <a:pt x="1520" y="194"/>
                  </a:lnTo>
                  <a:lnTo>
                    <a:pt x="1713" y="176"/>
                  </a:lnTo>
                  <a:lnTo>
                    <a:pt x="1810" y="1432"/>
                  </a:lnTo>
                  <a:lnTo>
                    <a:pt x="1819" y="1512"/>
                  </a:lnTo>
                  <a:lnTo>
                    <a:pt x="1766" y="1450"/>
                  </a:lnTo>
                  <a:lnTo>
                    <a:pt x="299" y="133"/>
                  </a:lnTo>
                  <a:lnTo>
                    <a:pt x="0" y="150"/>
                  </a:lnTo>
                  <a:lnTo>
                    <a:pt x="9" y="299"/>
                  </a:lnTo>
                  <a:lnTo>
                    <a:pt x="237" y="291"/>
                  </a:lnTo>
                  <a:lnTo>
                    <a:pt x="343" y="1740"/>
                  </a:lnTo>
                  <a:lnTo>
                    <a:pt x="115" y="1757"/>
                  </a:lnTo>
                  <a:lnTo>
                    <a:pt x="123" y="1907"/>
                  </a:lnTo>
                  <a:lnTo>
                    <a:pt x="729" y="1872"/>
                  </a:lnTo>
                  <a:lnTo>
                    <a:pt x="712" y="1714"/>
                  </a:lnTo>
                  <a:lnTo>
                    <a:pt x="510" y="1731"/>
                  </a:lnTo>
                  <a:lnTo>
                    <a:pt x="422" y="493"/>
                  </a:lnTo>
                  <a:lnTo>
                    <a:pt x="413" y="422"/>
                  </a:lnTo>
                  <a:lnTo>
                    <a:pt x="466" y="475"/>
                  </a:lnTo>
                  <a:lnTo>
                    <a:pt x="2012" y="1854"/>
                  </a:lnTo>
                  <a:lnTo>
                    <a:pt x="1889" y="168"/>
                  </a:lnTo>
                  <a:lnTo>
                    <a:pt x="2117" y="150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5616425" y="1700150"/>
              <a:ext cx="31425" cy="25925"/>
            </a:xfrm>
            <a:custGeom>
              <a:rect b="b" l="l" r="r" t="t"/>
              <a:pathLst>
                <a:path extrusionOk="0" h="1037" w="1257">
                  <a:moveTo>
                    <a:pt x="530" y="155"/>
                  </a:moveTo>
                  <a:cubicBezTo>
                    <a:pt x="546" y="155"/>
                    <a:pt x="562" y="156"/>
                    <a:pt x="580" y="158"/>
                  </a:cubicBezTo>
                  <a:cubicBezTo>
                    <a:pt x="624" y="167"/>
                    <a:pt x="677" y="176"/>
                    <a:pt x="712" y="193"/>
                  </a:cubicBezTo>
                  <a:cubicBezTo>
                    <a:pt x="756" y="220"/>
                    <a:pt x="791" y="246"/>
                    <a:pt x="826" y="272"/>
                  </a:cubicBezTo>
                  <a:cubicBezTo>
                    <a:pt x="852" y="308"/>
                    <a:pt x="879" y="343"/>
                    <a:pt x="896" y="387"/>
                  </a:cubicBezTo>
                  <a:cubicBezTo>
                    <a:pt x="914" y="431"/>
                    <a:pt x="914" y="483"/>
                    <a:pt x="914" y="527"/>
                  </a:cubicBezTo>
                  <a:cubicBezTo>
                    <a:pt x="905" y="580"/>
                    <a:pt x="896" y="624"/>
                    <a:pt x="870" y="659"/>
                  </a:cubicBezTo>
                  <a:cubicBezTo>
                    <a:pt x="844" y="703"/>
                    <a:pt x="817" y="738"/>
                    <a:pt x="773" y="764"/>
                  </a:cubicBezTo>
                  <a:cubicBezTo>
                    <a:pt x="747" y="791"/>
                    <a:pt x="703" y="808"/>
                    <a:pt x="659" y="817"/>
                  </a:cubicBezTo>
                  <a:cubicBezTo>
                    <a:pt x="615" y="835"/>
                    <a:pt x="563" y="835"/>
                    <a:pt x="510" y="835"/>
                  </a:cubicBezTo>
                  <a:cubicBezTo>
                    <a:pt x="466" y="826"/>
                    <a:pt x="422" y="817"/>
                    <a:pt x="378" y="799"/>
                  </a:cubicBezTo>
                  <a:cubicBezTo>
                    <a:pt x="343" y="782"/>
                    <a:pt x="308" y="756"/>
                    <a:pt x="282" y="729"/>
                  </a:cubicBezTo>
                  <a:cubicBezTo>
                    <a:pt x="246" y="694"/>
                    <a:pt x="220" y="650"/>
                    <a:pt x="202" y="606"/>
                  </a:cubicBezTo>
                  <a:cubicBezTo>
                    <a:pt x="185" y="562"/>
                    <a:pt x="176" y="510"/>
                    <a:pt x="185" y="457"/>
                  </a:cubicBezTo>
                  <a:cubicBezTo>
                    <a:pt x="185" y="413"/>
                    <a:pt x="194" y="369"/>
                    <a:pt x="220" y="334"/>
                  </a:cubicBezTo>
                  <a:cubicBezTo>
                    <a:pt x="238" y="299"/>
                    <a:pt x="264" y="264"/>
                    <a:pt x="299" y="237"/>
                  </a:cubicBezTo>
                  <a:cubicBezTo>
                    <a:pt x="334" y="202"/>
                    <a:pt x="378" y="185"/>
                    <a:pt x="422" y="167"/>
                  </a:cubicBezTo>
                  <a:cubicBezTo>
                    <a:pt x="459" y="161"/>
                    <a:pt x="492" y="155"/>
                    <a:pt x="530" y="155"/>
                  </a:cubicBezTo>
                  <a:close/>
                  <a:moveTo>
                    <a:pt x="589" y="0"/>
                  </a:moveTo>
                  <a:cubicBezTo>
                    <a:pt x="519" y="0"/>
                    <a:pt x="448" y="0"/>
                    <a:pt x="378" y="26"/>
                  </a:cubicBezTo>
                  <a:cubicBezTo>
                    <a:pt x="308" y="44"/>
                    <a:pt x="246" y="70"/>
                    <a:pt x="194" y="114"/>
                  </a:cubicBezTo>
                  <a:cubicBezTo>
                    <a:pt x="141" y="158"/>
                    <a:pt x="106" y="202"/>
                    <a:pt x="71" y="264"/>
                  </a:cubicBezTo>
                  <a:cubicBezTo>
                    <a:pt x="36" y="316"/>
                    <a:pt x="18" y="378"/>
                    <a:pt x="9" y="448"/>
                  </a:cubicBezTo>
                  <a:cubicBezTo>
                    <a:pt x="0" y="510"/>
                    <a:pt x="9" y="580"/>
                    <a:pt x="36" y="641"/>
                  </a:cubicBezTo>
                  <a:cubicBezTo>
                    <a:pt x="53" y="703"/>
                    <a:pt x="88" y="756"/>
                    <a:pt x="132" y="808"/>
                  </a:cubicBezTo>
                  <a:cubicBezTo>
                    <a:pt x="176" y="852"/>
                    <a:pt x="229" y="896"/>
                    <a:pt x="290" y="931"/>
                  </a:cubicBezTo>
                  <a:cubicBezTo>
                    <a:pt x="352" y="958"/>
                    <a:pt x="422" y="975"/>
                    <a:pt x="501" y="984"/>
                  </a:cubicBezTo>
                  <a:cubicBezTo>
                    <a:pt x="527" y="988"/>
                    <a:pt x="552" y="990"/>
                    <a:pt x="576" y="990"/>
                  </a:cubicBezTo>
                  <a:cubicBezTo>
                    <a:pt x="600" y="990"/>
                    <a:pt x="624" y="988"/>
                    <a:pt x="650" y="984"/>
                  </a:cubicBezTo>
                  <a:cubicBezTo>
                    <a:pt x="694" y="975"/>
                    <a:pt x="729" y="966"/>
                    <a:pt x="765" y="949"/>
                  </a:cubicBezTo>
                  <a:cubicBezTo>
                    <a:pt x="800" y="931"/>
                    <a:pt x="835" y="914"/>
                    <a:pt x="852" y="896"/>
                  </a:cubicBezTo>
                  <a:cubicBezTo>
                    <a:pt x="879" y="878"/>
                    <a:pt x="888" y="861"/>
                    <a:pt x="896" y="843"/>
                  </a:cubicBezTo>
                  <a:cubicBezTo>
                    <a:pt x="896" y="861"/>
                    <a:pt x="896" y="878"/>
                    <a:pt x="896" y="887"/>
                  </a:cubicBezTo>
                  <a:cubicBezTo>
                    <a:pt x="896" y="896"/>
                    <a:pt x="896" y="914"/>
                    <a:pt x="896" y="931"/>
                  </a:cubicBezTo>
                  <a:lnTo>
                    <a:pt x="888" y="1001"/>
                  </a:lnTo>
                  <a:lnTo>
                    <a:pt x="1239" y="1037"/>
                  </a:lnTo>
                  <a:lnTo>
                    <a:pt x="1257" y="887"/>
                  </a:lnTo>
                  <a:lnTo>
                    <a:pt x="1054" y="870"/>
                  </a:lnTo>
                  <a:lnTo>
                    <a:pt x="1125" y="79"/>
                  </a:lnTo>
                  <a:lnTo>
                    <a:pt x="984" y="62"/>
                  </a:lnTo>
                  <a:cubicBezTo>
                    <a:pt x="984" y="88"/>
                    <a:pt x="975" y="123"/>
                    <a:pt x="967" y="149"/>
                  </a:cubicBezTo>
                  <a:cubicBezTo>
                    <a:pt x="967" y="176"/>
                    <a:pt x="958" y="202"/>
                    <a:pt x="958" y="228"/>
                  </a:cubicBezTo>
                  <a:cubicBezTo>
                    <a:pt x="940" y="185"/>
                    <a:pt x="905" y="132"/>
                    <a:pt x="835" y="88"/>
                  </a:cubicBezTo>
                  <a:cubicBezTo>
                    <a:pt x="773" y="44"/>
                    <a:pt x="694" y="9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5654850" y="1689825"/>
              <a:ext cx="17600" cy="40200"/>
            </a:xfrm>
            <a:custGeom>
              <a:rect b="b" l="l" r="r" t="t"/>
              <a:pathLst>
                <a:path extrusionOk="0" h="1608" w="704">
                  <a:moveTo>
                    <a:pt x="369" y="0"/>
                  </a:moveTo>
                  <a:lnTo>
                    <a:pt x="255" y="606"/>
                  </a:lnTo>
                  <a:lnTo>
                    <a:pt x="27" y="554"/>
                  </a:lnTo>
                  <a:lnTo>
                    <a:pt x="1" y="712"/>
                  </a:lnTo>
                  <a:lnTo>
                    <a:pt x="220" y="756"/>
                  </a:lnTo>
                  <a:lnTo>
                    <a:pt x="71" y="1529"/>
                  </a:lnTo>
                  <a:lnTo>
                    <a:pt x="449" y="1608"/>
                  </a:lnTo>
                  <a:lnTo>
                    <a:pt x="475" y="1458"/>
                  </a:lnTo>
                  <a:lnTo>
                    <a:pt x="264" y="1414"/>
                  </a:lnTo>
                  <a:lnTo>
                    <a:pt x="387" y="791"/>
                  </a:lnTo>
                  <a:lnTo>
                    <a:pt x="677" y="844"/>
                  </a:lnTo>
                  <a:lnTo>
                    <a:pt x="703" y="694"/>
                  </a:lnTo>
                  <a:lnTo>
                    <a:pt x="422" y="633"/>
                  </a:lnTo>
                  <a:lnTo>
                    <a:pt x="536" y="3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5671750" y="1699125"/>
              <a:ext cx="18475" cy="35950"/>
            </a:xfrm>
            <a:custGeom>
              <a:rect b="b" l="l" r="r" t="t"/>
              <a:pathLst>
                <a:path extrusionOk="0" h="1438" w="739">
                  <a:moveTo>
                    <a:pt x="611" y="0"/>
                  </a:moveTo>
                  <a:cubicBezTo>
                    <a:pt x="594" y="0"/>
                    <a:pt x="578" y="4"/>
                    <a:pt x="563" y="15"/>
                  </a:cubicBezTo>
                  <a:cubicBezTo>
                    <a:pt x="537" y="32"/>
                    <a:pt x="510" y="50"/>
                    <a:pt x="510" y="76"/>
                  </a:cubicBezTo>
                  <a:cubicBezTo>
                    <a:pt x="502" y="111"/>
                    <a:pt x="502" y="138"/>
                    <a:pt x="519" y="164"/>
                  </a:cubicBezTo>
                  <a:cubicBezTo>
                    <a:pt x="537" y="190"/>
                    <a:pt x="563" y="208"/>
                    <a:pt x="589" y="217"/>
                  </a:cubicBezTo>
                  <a:cubicBezTo>
                    <a:pt x="597" y="219"/>
                    <a:pt x="605" y="220"/>
                    <a:pt x="613" y="220"/>
                  </a:cubicBezTo>
                  <a:cubicBezTo>
                    <a:pt x="632" y="220"/>
                    <a:pt x="652" y="214"/>
                    <a:pt x="677" y="208"/>
                  </a:cubicBezTo>
                  <a:cubicBezTo>
                    <a:pt x="704" y="190"/>
                    <a:pt x="721" y="173"/>
                    <a:pt x="730" y="138"/>
                  </a:cubicBezTo>
                  <a:cubicBezTo>
                    <a:pt x="739" y="111"/>
                    <a:pt x="730" y="85"/>
                    <a:pt x="712" y="59"/>
                  </a:cubicBezTo>
                  <a:cubicBezTo>
                    <a:pt x="695" y="32"/>
                    <a:pt x="677" y="15"/>
                    <a:pt x="651" y="6"/>
                  </a:cubicBezTo>
                  <a:cubicBezTo>
                    <a:pt x="636" y="2"/>
                    <a:pt x="623" y="0"/>
                    <a:pt x="611" y="0"/>
                  </a:cubicBezTo>
                  <a:close/>
                  <a:moveTo>
                    <a:pt x="247" y="375"/>
                  </a:moveTo>
                  <a:lnTo>
                    <a:pt x="212" y="524"/>
                  </a:lnTo>
                  <a:lnTo>
                    <a:pt x="396" y="568"/>
                  </a:lnTo>
                  <a:lnTo>
                    <a:pt x="229" y="1192"/>
                  </a:lnTo>
                  <a:lnTo>
                    <a:pt x="45" y="1139"/>
                  </a:lnTo>
                  <a:lnTo>
                    <a:pt x="1" y="1288"/>
                  </a:lnTo>
                  <a:lnTo>
                    <a:pt x="545" y="1438"/>
                  </a:lnTo>
                  <a:lnTo>
                    <a:pt x="581" y="1288"/>
                  </a:lnTo>
                  <a:lnTo>
                    <a:pt x="396" y="1236"/>
                  </a:lnTo>
                  <a:lnTo>
                    <a:pt x="607" y="472"/>
                  </a:lnTo>
                  <a:lnTo>
                    <a:pt x="247" y="3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5692400" y="1716825"/>
              <a:ext cx="26825" cy="25050"/>
            </a:xfrm>
            <a:custGeom>
              <a:rect b="b" l="l" r="r" t="t"/>
              <a:pathLst>
                <a:path extrusionOk="0" h="1002" w="1073">
                  <a:moveTo>
                    <a:pt x="501" y="159"/>
                  </a:moveTo>
                  <a:cubicBezTo>
                    <a:pt x="554" y="159"/>
                    <a:pt x="598" y="168"/>
                    <a:pt x="642" y="185"/>
                  </a:cubicBezTo>
                  <a:cubicBezTo>
                    <a:pt x="694" y="203"/>
                    <a:pt x="738" y="229"/>
                    <a:pt x="774" y="255"/>
                  </a:cubicBezTo>
                  <a:cubicBezTo>
                    <a:pt x="809" y="291"/>
                    <a:pt x="835" y="326"/>
                    <a:pt x="853" y="370"/>
                  </a:cubicBezTo>
                  <a:cubicBezTo>
                    <a:pt x="879" y="405"/>
                    <a:pt x="888" y="449"/>
                    <a:pt x="888" y="493"/>
                  </a:cubicBezTo>
                  <a:cubicBezTo>
                    <a:pt x="896" y="536"/>
                    <a:pt x="888" y="580"/>
                    <a:pt x="870" y="633"/>
                  </a:cubicBezTo>
                  <a:cubicBezTo>
                    <a:pt x="853" y="677"/>
                    <a:pt x="835" y="712"/>
                    <a:pt x="800" y="747"/>
                  </a:cubicBezTo>
                  <a:cubicBezTo>
                    <a:pt x="765" y="774"/>
                    <a:pt x="730" y="800"/>
                    <a:pt x="694" y="818"/>
                  </a:cubicBezTo>
                  <a:cubicBezTo>
                    <a:pt x="651" y="835"/>
                    <a:pt x="607" y="844"/>
                    <a:pt x="554" y="844"/>
                  </a:cubicBezTo>
                  <a:cubicBezTo>
                    <a:pt x="510" y="844"/>
                    <a:pt x="457" y="835"/>
                    <a:pt x="413" y="818"/>
                  </a:cubicBezTo>
                  <a:cubicBezTo>
                    <a:pt x="369" y="800"/>
                    <a:pt x="326" y="774"/>
                    <a:pt x="290" y="747"/>
                  </a:cubicBezTo>
                  <a:cubicBezTo>
                    <a:pt x="255" y="712"/>
                    <a:pt x="229" y="677"/>
                    <a:pt x="211" y="642"/>
                  </a:cubicBezTo>
                  <a:cubicBezTo>
                    <a:pt x="185" y="598"/>
                    <a:pt x="176" y="554"/>
                    <a:pt x="167" y="510"/>
                  </a:cubicBezTo>
                  <a:cubicBezTo>
                    <a:pt x="167" y="466"/>
                    <a:pt x="176" y="422"/>
                    <a:pt x="185" y="378"/>
                  </a:cubicBezTo>
                  <a:cubicBezTo>
                    <a:pt x="203" y="334"/>
                    <a:pt x="229" y="299"/>
                    <a:pt x="264" y="264"/>
                  </a:cubicBezTo>
                  <a:cubicBezTo>
                    <a:pt x="290" y="229"/>
                    <a:pt x="334" y="203"/>
                    <a:pt x="369" y="185"/>
                  </a:cubicBezTo>
                  <a:cubicBezTo>
                    <a:pt x="413" y="168"/>
                    <a:pt x="457" y="159"/>
                    <a:pt x="501" y="159"/>
                  </a:cubicBezTo>
                  <a:close/>
                  <a:moveTo>
                    <a:pt x="492" y="1"/>
                  </a:moveTo>
                  <a:cubicBezTo>
                    <a:pt x="422" y="9"/>
                    <a:pt x="361" y="18"/>
                    <a:pt x="299" y="45"/>
                  </a:cubicBezTo>
                  <a:cubicBezTo>
                    <a:pt x="238" y="71"/>
                    <a:pt x="185" y="106"/>
                    <a:pt x="132" y="150"/>
                  </a:cubicBezTo>
                  <a:cubicBezTo>
                    <a:pt x="88" y="203"/>
                    <a:pt x="53" y="255"/>
                    <a:pt x="27" y="317"/>
                  </a:cubicBezTo>
                  <a:cubicBezTo>
                    <a:pt x="9" y="378"/>
                    <a:pt x="1" y="449"/>
                    <a:pt x="1" y="510"/>
                  </a:cubicBezTo>
                  <a:cubicBezTo>
                    <a:pt x="9" y="580"/>
                    <a:pt x="27" y="642"/>
                    <a:pt x="53" y="695"/>
                  </a:cubicBezTo>
                  <a:cubicBezTo>
                    <a:pt x="88" y="756"/>
                    <a:pt x="132" y="809"/>
                    <a:pt x="176" y="853"/>
                  </a:cubicBezTo>
                  <a:cubicBezTo>
                    <a:pt x="229" y="905"/>
                    <a:pt x="290" y="941"/>
                    <a:pt x="361" y="967"/>
                  </a:cubicBezTo>
                  <a:cubicBezTo>
                    <a:pt x="431" y="993"/>
                    <a:pt x="501" y="1002"/>
                    <a:pt x="571" y="1002"/>
                  </a:cubicBezTo>
                  <a:cubicBezTo>
                    <a:pt x="642" y="1002"/>
                    <a:pt x="712" y="984"/>
                    <a:pt x="774" y="958"/>
                  </a:cubicBezTo>
                  <a:cubicBezTo>
                    <a:pt x="835" y="941"/>
                    <a:pt x="888" y="897"/>
                    <a:pt x="932" y="853"/>
                  </a:cubicBezTo>
                  <a:cubicBezTo>
                    <a:pt x="984" y="809"/>
                    <a:pt x="1019" y="756"/>
                    <a:pt x="1037" y="686"/>
                  </a:cubicBezTo>
                  <a:cubicBezTo>
                    <a:pt x="1063" y="624"/>
                    <a:pt x="1072" y="563"/>
                    <a:pt x="1063" y="493"/>
                  </a:cubicBezTo>
                  <a:cubicBezTo>
                    <a:pt x="1063" y="431"/>
                    <a:pt x="1046" y="361"/>
                    <a:pt x="1011" y="308"/>
                  </a:cubicBezTo>
                  <a:cubicBezTo>
                    <a:pt x="984" y="247"/>
                    <a:pt x="940" y="194"/>
                    <a:pt x="888" y="150"/>
                  </a:cubicBezTo>
                  <a:cubicBezTo>
                    <a:pt x="835" y="97"/>
                    <a:pt x="774" y="62"/>
                    <a:pt x="703" y="36"/>
                  </a:cubicBezTo>
                  <a:cubicBezTo>
                    <a:pt x="633" y="9"/>
                    <a:pt x="563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5717650" y="1725625"/>
              <a:ext cx="34275" cy="35800"/>
            </a:xfrm>
            <a:custGeom>
              <a:rect b="b" l="l" r="r" t="t"/>
              <a:pathLst>
                <a:path extrusionOk="0" h="1432" w="1371">
                  <a:moveTo>
                    <a:pt x="440" y="0"/>
                  </a:moveTo>
                  <a:lnTo>
                    <a:pt x="378" y="132"/>
                  </a:lnTo>
                  <a:lnTo>
                    <a:pt x="545" y="220"/>
                  </a:lnTo>
                  <a:lnTo>
                    <a:pt x="255" y="791"/>
                  </a:lnTo>
                  <a:lnTo>
                    <a:pt x="62" y="694"/>
                  </a:lnTo>
                  <a:lnTo>
                    <a:pt x="1" y="826"/>
                  </a:lnTo>
                  <a:lnTo>
                    <a:pt x="501" y="1080"/>
                  </a:lnTo>
                  <a:lnTo>
                    <a:pt x="572" y="949"/>
                  </a:lnTo>
                  <a:lnTo>
                    <a:pt x="405" y="870"/>
                  </a:lnTo>
                  <a:lnTo>
                    <a:pt x="554" y="571"/>
                  </a:lnTo>
                  <a:cubicBezTo>
                    <a:pt x="580" y="527"/>
                    <a:pt x="607" y="492"/>
                    <a:pt x="642" y="466"/>
                  </a:cubicBezTo>
                  <a:cubicBezTo>
                    <a:pt x="677" y="439"/>
                    <a:pt x="721" y="422"/>
                    <a:pt x="765" y="413"/>
                  </a:cubicBezTo>
                  <a:cubicBezTo>
                    <a:pt x="809" y="404"/>
                    <a:pt x="853" y="404"/>
                    <a:pt x="897" y="404"/>
                  </a:cubicBezTo>
                  <a:cubicBezTo>
                    <a:pt x="949" y="413"/>
                    <a:pt x="993" y="430"/>
                    <a:pt x="1046" y="457"/>
                  </a:cubicBezTo>
                  <a:cubicBezTo>
                    <a:pt x="1107" y="492"/>
                    <a:pt x="1143" y="527"/>
                    <a:pt x="1160" y="580"/>
                  </a:cubicBezTo>
                  <a:cubicBezTo>
                    <a:pt x="1178" y="624"/>
                    <a:pt x="1169" y="676"/>
                    <a:pt x="1151" y="720"/>
                  </a:cubicBezTo>
                  <a:lnTo>
                    <a:pt x="941" y="1142"/>
                  </a:lnTo>
                  <a:lnTo>
                    <a:pt x="756" y="1045"/>
                  </a:lnTo>
                  <a:lnTo>
                    <a:pt x="686" y="1177"/>
                  </a:lnTo>
                  <a:lnTo>
                    <a:pt x="1186" y="1432"/>
                  </a:lnTo>
                  <a:lnTo>
                    <a:pt x="1257" y="1300"/>
                  </a:lnTo>
                  <a:lnTo>
                    <a:pt x="1090" y="1212"/>
                  </a:lnTo>
                  <a:lnTo>
                    <a:pt x="1336" y="738"/>
                  </a:lnTo>
                  <a:cubicBezTo>
                    <a:pt x="1371" y="668"/>
                    <a:pt x="1371" y="589"/>
                    <a:pt x="1345" y="518"/>
                  </a:cubicBezTo>
                  <a:cubicBezTo>
                    <a:pt x="1309" y="439"/>
                    <a:pt x="1248" y="386"/>
                    <a:pt x="1160" y="334"/>
                  </a:cubicBezTo>
                  <a:cubicBezTo>
                    <a:pt x="1087" y="297"/>
                    <a:pt x="1014" y="279"/>
                    <a:pt x="935" y="279"/>
                  </a:cubicBezTo>
                  <a:cubicBezTo>
                    <a:pt x="920" y="279"/>
                    <a:pt x="904" y="280"/>
                    <a:pt x="888" y="281"/>
                  </a:cubicBezTo>
                  <a:cubicBezTo>
                    <a:pt x="791" y="290"/>
                    <a:pt x="712" y="316"/>
                    <a:pt x="642" y="369"/>
                  </a:cubicBezTo>
                  <a:cubicBezTo>
                    <a:pt x="659" y="343"/>
                    <a:pt x="668" y="307"/>
                    <a:pt x="677" y="281"/>
                  </a:cubicBezTo>
                  <a:cubicBezTo>
                    <a:pt x="695" y="255"/>
                    <a:pt x="703" y="228"/>
                    <a:pt x="721" y="193"/>
                  </a:cubicBezTo>
                  <a:lnTo>
                    <a:pt x="738" y="149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5754775" y="1748075"/>
              <a:ext cx="30975" cy="32900"/>
            </a:xfrm>
            <a:custGeom>
              <a:rect b="b" l="l" r="r" t="t"/>
              <a:pathLst>
                <a:path extrusionOk="0" h="1316" w="1239">
                  <a:moveTo>
                    <a:pt x="501" y="158"/>
                  </a:moveTo>
                  <a:cubicBezTo>
                    <a:pt x="525" y="158"/>
                    <a:pt x="549" y="160"/>
                    <a:pt x="571" y="165"/>
                  </a:cubicBezTo>
                  <a:cubicBezTo>
                    <a:pt x="624" y="182"/>
                    <a:pt x="668" y="200"/>
                    <a:pt x="712" y="226"/>
                  </a:cubicBezTo>
                  <a:cubicBezTo>
                    <a:pt x="755" y="261"/>
                    <a:pt x="791" y="288"/>
                    <a:pt x="817" y="332"/>
                  </a:cubicBezTo>
                  <a:cubicBezTo>
                    <a:pt x="843" y="367"/>
                    <a:pt x="870" y="411"/>
                    <a:pt x="878" y="446"/>
                  </a:cubicBezTo>
                  <a:cubicBezTo>
                    <a:pt x="887" y="490"/>
                    <a:pt x="887" y="534"/>
                    <a:pt x="887" y="586"/>
                  </a:cubicBezTo>
                  <a:cubicBezTo>
                    <a:pt x="878" y="630"/>
                    <a:pt x="861" y="674"/>
                    <a:pt x="835" y="718"/>
                  </a:cubicBezTo>
                  <a:cubicBezTo>
                    <a:pt x="808" y="753"/>
                    <a:pt x="773" y="788"/>
                    <a:pt x="729" y="815"/>
                  </a:cubicBezTo>
                  <a:cubicBezTo>
                    <a:pt x="694" y="832"/>
                    <a:pt x="650" y="850"/>
                    <a:pt x="597" y="859"/>
                  </a:cubicBezTo>
                  <a:cubicBezTo>
                    <a:pt x="587" y="861"/>
                    <a:pt x="576" y="862"/>
                    <a:pt x="564" y="862"/>
                  </a:cubicBezTo>
                  <a:cubicBezTo>
                    <a:pt x="536" y="862"/>
                    <a:pt x="503" y="856"/>
                    <a:pt x="466" y="850"/>
                  </a:cubicBezTo>
                  <a:cubicBezTo>
                    <a:pt x="422" y="841"/>
                    <a:pt x="378" y="824"/>
                    <a:pt x="334" y="788"/>
                  </a:cubicBezTo>
                  <a:cubicBezTo>
                    <a:pt x="299" y="762"/>
                    <a:pt x="264" y="736"/>
                    <a:pt x="237" y="701"/>
                  </a:cubicBezTo>
                  <a:cubicBezTo>
                    <a:pt x="211" y="665"/>
                    <a:pt x="193" y="630"/>
                    <a:pt x="185" y="586"/>
                  </a:cubicBezTo>
                  <a:cubicBezTo>
                    <a:pt x="167" y="543"/>
                    <a:pt x="158" y="490"/>
                    <a:pt x="167" y="446"/>
                  </a:cubicBezTo>
                  <a:cubicBezTo>
                    <a:pt x="176" y="393"/>
                    <a:pt x="193" y="349"/>
                    <a:pt x="220" y="305"/>
                  </a:cubicBezTo>
                  <a:cubicBezTo>
                    <a:pt x="246" y="270"/>
                    <a:pt x="281" y="235"/>
                    <a:pt x="316" y="209"/>
                  </a:cubicBezTo>
                  <a:cubicBezTo>
                    <a:pt x="351" y="191"/>
                    <a:pt x="387" y="174"/>
                    <a:pt x="430" y="165"/>
                  </a:cubicBezTo>
                  <a:cubicBezTo>
                    <a:pt x="452" y="160"/>
                    <a:pt x="477" y="158"/>
                    <a:pt x="501" y="158"/>
                  </a:cubicBezTo>
                  <a:close/>
                  <a:moveTo>
                    <a:pt x="484" y="1"/>
                  </a:moveTo>
                  <a:cubicBezTo>
                    <a:pt x="457" y="1"/>
                    <a:pt x="430" y="3"/>
                    <a:pt x="404" y="7"/>
                  </a:cubicBezTo>
                  <a:cubicBezTo>
                    <a:pt x="334" y="16"/>
                    <a:pt x="272" y="42"/>
                    <a:pt x="220" y="77"/>
                  </a:cubicBezTo>
                  <a:cubicBezTo>
                    <a:pt x="158" y="112"/>
                    <a:pt x="114" y="156"/>
                    <a:pt x="79" y="209"/>
                  </a:cubicBezTo>
                  <a:cubicBezTo>
                    <a:pt x="44" y="270"/>
                    <a:pt x="18" y="332"/>
                    <a:pt x="9" y="393"/>
                  </a:cubicBezTo>
                  <a:cubicBezTo>
                    <a:pt x="0" y="455"/>
                    <a:pt x="0" y="525"/>
                    <a:pt x="18" y="586"/>
                  </a:cubicBezTo>
                  <a:cubicBezTo>
                    <a:pt x="26" y="648"/>
                    <a:pt x="53" y="709"/>
                    <a:pt x="97" y="771"/>
                  </a:cubicBezTo>
                  <a:cubicBezTo>
                    <a:pt x="141" y="824"/>
                    <a:pt x="185" y="876"/>
                    <a:pt x="255" y="920"/>
                  </a:cubicBezTo>
                  <a:cubicBezTo>
                    <a:pt x="299" y="947"/>
                    <a:pt x="343" y="973"/>
                    <a:pt x="387" y="990"/>
                  </a:cubicBezTo>
                  <a:cubicBezTo>
                    <a:pt x="430" y="999"/>
                    <a:pt x="466" y="1008"/>
                    <a:pt x="510" y="1017"/>
                  </a:cubicBezTo>
                  <a:cubicBezTo>
                    <a:pt x="545" y="1017"/>
                    <a:pt x="580" y="1017"/>
                    <a:pt x="606" y="1008"/>
                  </a:cubicBezTo>
                  <a:cubicBezTo>
                    <a:pt x="632" y="1008"/>
                    <a:pt x="659" y="999"/>
                    <a:pt x="668" y="990"/>
                  </a:cubicBezTo>
                  <a:lnTo>
                    <a:pt x="668" y="990"/>
                  </a:lnTo>
                  <a:cubicBezTo>
                    <a:pt x="659" y="999"/>
                    <a:pt x="650" y="1017"/>
                    <a:pt x="650" y="1026"/>
                  </a:cubicBezTo>
                  <a:cubicBezTo>
                    <a:pt x="641" y="1034"/>
                    <a:pt x="633" y="1043"/>
                    <a:pt x="624" y="1052"/>
                  </a:cubicBezTo>
                  <a:lnTo>
                    <a:pt x="580" y="1122"/>
                  </a:lnTo>
                  <a:lnTo>
                    <a:pt x="878" y="1315"/>
                  </a:lnTo>
                  <a:lnTo>
                    <a:pt x="958" y="1193"/>
                  </a:lnTo>
                  <a:lnTo>
                    <a:pt x="791" y="1078"/>
                  </a:lnTo>
                  <a:lnTo>
                    <a:pt x="1239" y="420"/>
                  </a:lnTo>
                  <a:lnTo>
                    <a:pt x="1116" y="340"/>
                  </a:lnTo>
                  <a:cubicBezTo>
                    <a:pt x="1098" y="367"/>
                    <a:pt x="1080" y="384"/>
                    <a:pt x="1063" y="411"/>
                  </a:cubicBezTo>
                  <a:cubicBezTo>
                    <a:pt x="1045" y="428"/>
                    <a:pt x="1028" y="455"/>
                    <a:pt x="1019" y="472"/>
                  </a:cubicBezTo>
                  <a:cubicBezTo>
                    <a:pt x="1028" y="420"/>
                    <a:pt x="1010" y="367"/>
                    <a:pt x="975" y="288"/>
                  </a:cubicBezTo>
                  <a:cubicBezTo>
                    <a:pt x="949" y="218"/>
                    <a:pt x="887" y="156"/>
                    <a:pt x="799" y="103"/>
                  </a:cubicBezTo>
                  <a:cubicBezTo>
                    <a:pt x="738" y="59"/>
                    <a:pt x="676" y="33"/>
                    <a:pt x="606" y="16"/>
                  </a:cubicBezTo>
                  <a:cubicBezTo>
                    <a:pt x="565" y="5"/>
                    <a:pt x="524" y="1"/>
                    <a:pt x="4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5779575" y="1747350"/>
              <a:ext cx="37150" cy="45050"/>
            </a:xfrm>
            <a:custGeom>
              <a:rect b="b" l="l" r="r" t="t"/>
              <a:pathLst>
                <a:path extrusionOk="0" h="1802" w="1486">
                  <a:moveTo>
                    <a:pt x="1204" y="1"/>
                  </a:moveTo>
                  <a:lnTo>
                    <a:pt x="1107" y="115"/>
                  </a:lnTo>
                  <a:lnTo>
                    <a:pt x="1257" y="229"/>
                  </a:lnTo>
                  <a:lnTo>
                    <a:pt x="255" y="1459"/>
                  </a:lnTo>
                  <a:lnTo>
                    <a:pt x="97" y="1336"/>
                  </a:lnTo>
                  <a:lnTo>
                    <a:pt x="1" y="1450"/>
                  </a:lnTo>
                  <a:lnTo>
                    <a:pt x="431" y="1801"/>
                  </a:lnTo>
                  <a:lnTo>
                    <a:pt x="528" y="1687"/>
                  </a:lnTo>
                  <a:lnTo>
                    <a:pt x="387" y="1564"/>
                  </a:lnTo>
                  <a:lnTo>
                    <a:pt x="1485" y="2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5807675" y="1778750"/>
              <a:ext cx="47250" cy="40650"/>
            </a:xfrm>
            <a:custGeom>
              <a:rect b="b" l="l" r="r" t="t"/>
              <a:pathLst>
                <a:path extrusionOk="0" h="1626" w="1890">
                  <a:moveTo>
                    <a:pt x="1415" y="334"/>
                  </a:moveTo>
                  <a:lnTo>
                    <a:pt x="1591" y="528"/>
                  </a:lnTo>
                  <a:cubicBezTo>
                    <a:pt x="1626" y="572"/>
                    <a:pt x="1661" y="624"/>
                    <a:pt x="1679" y="677"/>
                  </a:cubicBezTo>
                  <a:cubicBezTo>
                    <a:pt x="1705" y="730"/>
                    <a:pt x="1714" y="774"/>
                    <a:pt x="1723" y="826"/>
                  </a:cubicBezTo>
                  <a:cubicBezTo>
                    <a:pt x="1731" y="870"/>
                    <a:pt x="1723" y="923"/>
                    <a:pt x="1705" y="967"/>
                  </a:cubicBezTo>
                  <a:cubicBezTo>
                    <a:pt x="1696" y="1002"/>
                    <a:pt x="1670" y="1037"/>
                    <a:pt x="1643" y="1072"/>
                  </a:cubicBezTo>
                  <a:cubicBezTo>
                    <a:pt x="1617" y="1090"/>
                    <a:pt x="1582" y="1116"/>
                    <a:pt x="1547" y="1125"/>
                  </a:cubicBezTo>
                  <a:cubicBezTo>
                    <a:pt x="1515" y="1138"/>
                    <a:pt x="1483" y="1146"/>
                    <a:pt x="1450" y="1146"/>
                  </a:cubicBezTo>
                  <a:cubicBezTo>
                    <a:pt x="1439" y="1146"/>
                    <a:pt x="1427" y="1145"/>
                    <a:pt x="1415" y="1143"/>
                  </a:cubicBezTo>
                  <a:cubicBezTo>
                    <a:pt x="1371" y="1143"/>
                    <a:pt x="1318" y="1125"/>
                    <a:pt x="1266" y="1099"/>
                  </a:cubicBezTo>
                  <a:cubicBezTo>
                    <a:pt x="1213" y="1072"/>
                    <a:pt x="1152" y="1028"/>
                    <a:pt x="1099" y="958"/>
                  </a:cubicBezTo>
                  <a:lnTo>
                    <a:pt x="932" y="774"/>
                  </a:lnTo>
                  <a:lnTo>
                    <a:pt x="1415" y="334"/>
                  </a:lnTo>
                  <a:close/>
                  <a:moveTo>
                    <a:pt x="1318" y="1"/>
                  </a:moveTo>
                  <a:lnTo>
                    <a:pt x="1204" y="97"/>
                  </a:lnTo>
                  <a:lnTo>
                    <a:pt x="1301" y="211"/>
                  </a:lnTo>
                  <a:lnTo>
                    <a:pt x="212" y="1178"/>
                  </a:lnTo>
                  <a:lnTo>
                    <a:pt x="115" y="1072"/>
                  </a:lnTo>
                  <a:lnTo>
                    <a:pt x="1" y="1178"/>
                  </a:lnTo>
                  <a:lnTo>
                    <a:pt x="405" y="1626"/>
                  </a:lnTo>
                  <a:lnTo>
                    <a:pt x="519" y="1520"/>
                  </a:lnTo>
                  <a:lnTo>
                    <a:pt x="326" y="1309"/>
                  </a:lnTo>
                  <a:lnTo>
                    <a:pt x="809" y="870"/>
                  </a:lnTo>
                  <a:lnTo>
                    <a:pt x="1011" y="1090"/>
                  </a:lnTo>
                  <a:cubicBezTo>
                    <a:pt x="1134" y="1230"/>
                    <a:pt x="1257" y="1309"/>
                    <a:pt x="1389" y="1327"/>
                  </a:cubicBezTo>
                  <a:cubicBezTo>
                    <a:pt x="1400" y="1328"/>
                    <a:pt x="1411" y="1328"/>
                    <a:pt x="1421" y="1328"/>
                  </a:cubicBezTo>
                  <a:cubicBezTo>
                    <a:pt x="1541" y="1328"/>
                    <a:pt x="1653" y="1284"/>
                    <a:pt x="1758" y="1195"/>
                  </a:cubicBezTo>
                  <a:cubicBezTo>
                    <a:pt x="1819" y="1143"/>
                    <a:pt x="1854" y="1081"/>
                    <a:pt x="1872" y="1002"/>
                  </a:cubicBezTo>
                  <a:cubicBezTo>
                    <a:pt x="1889" y="932"/>
                    <a:pt x="1889" y="861"/>
                    <a:pt x="1881" y="791"/>
                  </a:cubicBezTo>
                  <a:cubicBezTo>
                    <a:pt x="1863" y="721"/>
                    <a:pt x="1845" y="651"/>
                    <a:pt x="1810" y="589"/>
                  </a:cubicBezTo>
                  <a:cubicBezTo>
                    <a:pt x="1775" y="519"/>
                    <a:pt x="1740" y="466"/>
                    <a:pt x="1696" y="422"/>
                  </a:cubicBezTo>
                  <a:lnTo>
                    <a:pt x="131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5834250" y="1824075"/>
              <a:ext cx="30125" cy="35075"/>
            </a:xfrm>
            <a:custGeom>
              <a:rect b="b" l="l" r="r" t="t"/>
              <a:pathLst>
                <a:path extrusionOk="0" h="1403" w="1205">
                  <a:moveTo>
                    <a:pt x="488" y="157"/>
                  </a:moveTo>
                  <a:cubicBezTo>
                    <a:pt x="510" y="157"/>
                    <a:pt x="532" y="160"/>
                    <a:pt x="554" y="164"/>
                  </a:cubicBezTo>
                  <a:cubicBezTo>
                    <a:pt x="598" y="173"/>
                    <a:pt x="642" y="190"/>
                    <a:pt x="677" y="217"/>
                  </a:cubicBezTo>
                  <a:cubicBezTo>
                    <a:pt x="721" y="243"/>
                    <a:pt x="756" y="287"/>
                    <a:pt x="791" y="331"/>
                  </a:cubicBezTo>
                  <a:cubicBezTo>
                    <a:pt x="818" y="366"/>
                    <a:pt x="835" y="410"/>
                    <a:pt x="853" y="463"/>
                  </a:cubicBezTo>
                  <a:cubicBezTo>
                    <a:pt x="862" y="507"/>
                    <a:pt x="862" y="550"/>
                    <a:pt x="862" y="594"/>
                  </a:cubicBezTo>
                  <a:cubicBezTo>
                    <a:pt x="853" y="638"/>
                    <a:pt x="844" y="682"/>
                    <a:pt x="818" y="717"/>
                  </a:cubicBezTo>
                  <a:cubicBezTo>
                    <a:pt x="791" y="761"/>
                    <a:pt x="765" y="796"/>
                    <a:pt x="721" y="823"/>
                  </a:cubicBezTo>
                  <a:cubicBezTo>
                    <a:pt x="677" y="849"/>
                    <a:pt x="642" y="867"/>
                    <a:pt x="589" y="875"/>
                  </a:cubicBezTo>
                  <a:cubicBezTo>
                    <a:pt x="567" y="880"/>
                    <a:pt x="545" y="882"/>
                    <a:pt x="523" y="882"/>
                  </a:cubicBezTo>
                  <a:cubicBezTo>
                    <a:pt x="501" y="882"/>
                    <a:pt x="479" y="880"/>
                    <a:pt x="457" y="875"/>
                  </a:cubicBezTo>
                  <a:cubicBezTo>
                    <a:pt x="414" y="867"/>
                    <a:pt x="370" y="840"/>
                    <a:pt x="335" y="814"/>
                  </a:cubicBezTo>
                  <a:cubicBezTo>
                    <a:pt x="291" y="788"/>
                    <a:pt x="264" y="752"/>
                    <a:pt x="229" y="717"/>
                  </a:cubicBezTo>
                  <a:cubicBezTo>
                    <a:pt x="203" y="673"/>
                    <a:pt x="185" y="638"/>
                    <a:pt x="176" y="594"/>
                  </a:cubicBezTo>
                  <a:cubicBezTo>
                    <a:pt x="168" y="550"/>
                    <a:pt x="159" y="507"/>
                    <a:pt x="159" y="471"/>
                  </a:cubicBezTo>
                  <a:cubicBezTo>
                    <a:pt x="168" y="419"/>
                    <a:pt x="176" y="375"/>
                    <a:pt x="203" y="331"/>
                  </a:cubicBezTo>
                  <a:cubicBezTo>
                    <a:pt x="229" y="287"/>
                    <a:pt x="255" y="252"/>
                    <a:pt x="299" y="225"/>
                  </a:cubicBezTo>
                  <a:cubicBezTo>
                    <a:pt x="343" y="190"/>
                    <a:pt x="378" y="173"/>
                    <a:pt x="422" y="164"/>
                  </a:cubicBezTo>
                  <a:cubicBezTo>
                    <a:pt x="444" y="160"/>
                    <a:pt x="466" y="157"/>
                    <a:pt x="488" y="157"/>
                  </a:cubicBezTo>
                  <a:close/>
                  <a:moveTo>
                    <a:pt x="464" y="0"/>
                  </a:moveTo>
                  <a:cubicBezTo>
                    <a:pt x="438" y="0"/>
                    <a:pt x="413" y="2"/>
                    <a:pt x="387" y="6"/>
                  </a:cubicBezTo>
                  <a:cubicBezTo>
                    <a:pt x="317" y="15"/>
                    <a:pt x="255" y="41"/>
                    <a:pt x="203" y="76"/>
                  </a:cubicBezTo>
                  <a:cubicBezTo>
                    <a:pt x="150" y="120"/>
                    <a:pt x="106" y="164"/>
                    <a:pt x="71" y="225"/>
                  </a:cubicBezTo>
                  <a:cubicBezTo>
                    <a:pt x="36" y="278"/>
                    <a:pt x="18" y="340"/>
                    <a:pt x="10" y="410"/>
                  </a:cubicBezTo>
                  <a:cubicBezTo>
                    <a:pt x="1" y="471"/>
                    <a:pt x="1" y="533"/>
                    <a:pt x="18" y="603"/>
                  </a:cubicBezTo>
                  <a:cubicBezTo>
                    <a:pt x="36" y="673"/>
                    <a:pt x="62" y="744"/>
                    <a:pt x="106" y="805"/>
                  </a:cubicBezTo>
                  <a:cubicBezTo>
                    <a:pt x="132" y="849"/>
                    <a:pt x="168" y="884"/>
                    <a:pt x="203" y="911"/>
                  </a:cubicBezTo>
                  <a:cubicBezTo>
                    <a:pt x="238" y="946"/>
                    <a:pt x="273" y="963"/>
                    <a:pt x="308" y="981"/>
                  </a:cubicBezTo>
                  <a:cubicBezTo>
                    <a:pt x="343" y="998"/>
                    <a:pt x="370" y="1007"/>
                    <a:pt x="405" y="1016"/>
                  </a:cubicBezTo>
                  <a:cubicBezTo>
                    <a:pt x="418" y="1020"/>
                    <a:pt x="431" y="1023"/>
                    <a:pt x="443" y="1023"/>
                  </a:cubicBezTo>
                  <a:cubicBezTo>
                    <a:pt x="455" y="1023"/>
                    <a:pt x="466" y="1020"/>
                    <a:pt x="475" y="1016"/>
                  </a:cubicBezTo>
                  <a:lnTo>
                    <a:pt x="475" y="1016"/>
                  </a:lnTo>
                  <a:cubicBezTo>
                    <a:pt x="457" y="1025"/>
                    <a:pt x="449" y="1034"/>
                    <a:pt x="440" y="1042"/>
                  </a:cubicBezTo>
                  <a:cubicBezTo>
                    <a:pt x="431" y="1051"/>
                    <a:pt x="414" y="1060"/>
                    <a:pt x="405" y="1069"/>
                  </a:cubicBezTo>
                  <a:lnTo>
                    <a:pt x="343" y="1113"/>
                  </a:lnTo>
                  <a:lnTo>
                    <a:pt x="545" y="1402"/>
                  </a:lnTo>
                  <a:lnTo>
                    <a:pt x="668" y="1315"/>
                  </a:lnTo>
                  <a:lnTo>
                    <a:pt x="554" y="1148"/>
                  </a:lnTo>
                  <a:lnTo>
                    <a:pt x="1204" y="691"/>
                  </a:lnTo>
                  <a:lnTo>
                    <a:pt x="1125" y="577"/>
                  </a:lnTo>
                  <a:cubicBezTo>
                    <a:pt x="1099" y="594"/>
                    <a:pt x="1072" y="612"/>
                    <a:pt x="1055" y="621"/>
                  </a:cubicBezTo>
                  <a:cubicBezTo>
                    <a:pt x="1028" y="638"/>
                    <a:pt x="1002" y="647"/>
                    <a:pt x="984" y="665"/>
                  </a:cubicBezTo>
                  <a:cubicBezTo>
                    <a:pt x="1002" y="621"/>
                    <a:pt x="1020" y="559"/>
                    <a:pt x="1011" y="480"/>
                  </a:cubicBezTo>
                  <a:cubicBezTo>
                    <a:pt x="1011" y="401"/>
                    <a:pt x="976" y="322"/>
                    <a:pt x="914" y="243"/>
                  </a:cubicBezTo>
                  <a:cubicBezTo>
                    <a:pt x="870" y="173"/>
                    <a:pt x="818" y="129"/>
                    <a:pt x="765" y="85"/>
                  </a:cubicBezTo>
                  <a:cubicBezTo>
                    <a:pt x="703" y="50"/>
                    <a:pt x="642" y="23"/>
                    <a:pt x="580" y="15"/>
                  </a:cubicBezTo>
                  <a:cubicBezTo>
                    <a:pt x="539" y="4"/>
                    <a:pt x="501" y="0"/>
                    <a:pt x="4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5849400" y="1851450"/>
              <a:ext cx="30550" cy="23300"/>
            </a:xfrm>
            <a:custGeom>
              <a:rect b="b" l="l" r="r" t="t"/>
              <a:pathLst>
                <a:path extrusionOk="0" h="932" w="1222">
                  <a:moveTo>
                    <a:pt x="844" y="0"/>
                  </a:moveTo>
                  <a:lnTo>
                    <a:pt x="712" y="70"/>
                  </a:lnTo>
                  <a:lnTo>
                    <a:pt x="800" y="237"/>
                  </a:lnTo>
                  <a:lnTo>
                    <a:pt x="238" y="545"/>
                  </a:lnTo>
                  <a:lnTo>
                    <a:pt x="133" y="360"/>
                  </a:lnTo>
                  <a:lnTo>
                    <a:pt x="1" y="430"/>
                  </a:lnTo>
                  <a:lnTo>
                    <a:pt x="273" y="931"/>
                  </a:lnTo>
                  <a:lnTo>
                    <a:pt x="405" y="852"/>
                  </a:lnTo>
                  <a:lnTo>
                    <a:pt x="317" y="694"/>
                  </a:lnTo>
                  <a:lnTo>
                    <a:pt x="616" y="536"/>
                  </a:lnTo>
                  <a:cubicBezTo>
                    <a:pt x="652" y="514"/>
                    <a:pt x="688" y="498"/>
                    <a:pt x="729" y="498"/>
                  </a:cubicBezTo>
                  <a:cubicBezTo>
                    <a:pt x="738" y="498"/>
                    <a:pt x="747" y="499"/>
                    <a:pt x="756" y="501"/>
                  </a:cubicBezTo>
                  <a:cubicBezTo>
                    <a:pt x="800" y="501"/>
                    <a:pt x="853" y="509"/>
                    <a:pt x="897" y="527"/>
                  </a:cubicBezTo>
                  <a:cubicBezTo>
                    <a:pt x="932" y="545"/>
                    <a:pt x="967" y="571"/>
                    <a:pt x="1002" y="606"/>
                  </a:cubicBezTo>
                  <a:cubicBezTo>
                    <a:pt x="1028" y="641"/>
                    <a:pt x="1055" y="676"/>
                    <a:pt x="1081" y="720"/>
                  </a:cubicBezTo>
                  <a:lnTo>
                    <a:pt x="1222" y="650"/>
                  </a:lnTo>
                  <a:cubicBezTo>
                    <a:pt x="1204" y="624"/>
                    <a:pt x="1187" y="589"/>
                    <a:pt x="1160" y="562"/>
                  </a:cubicBezTo>
                  <a:cubicBezTo>
                    <a:pt x="1125" y="536"/>
                    <a:pt x="1099" y="518"/>
                    <a:pt x="1055" y="492"/>
                  </a:cubicBezTo>
                  <a:cubicBezTo>
                    <a:pt x="1020" y="474"/>
                    <a:pt x="976" y="457"/>
                    <a:pt x="932" y="439"/>
                  </a:cubicBezTo>
                  <a:cubicBezTo>
                    <a:pt x="888" y="430"/>
                    <a:pt x="844" y="422"/>
                    <a:pt x="800" y="422"/>
                  </a:cubicBezTo>
                  <a:cubicBezTo>
                    <a:pt x="826" y="404"/>
                    <a:pt x="844" y="395"/>
                    <a:pt x="844" y="395"/>
                  </a:cubicBezTo>
                  <a:cubicBezTo>
                    <a:pt x="844" y="395"/>
                    <a:pt x="862" y="378"/>
                    <a:pt x="888" y="360"/>
                  </a:cubicBezTo>
                  <a:lnTo>
                    <a:pt x="1002" y="290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5860600" y="1864625"/>
              <a:ext cx="47250" cy="45675"/>
            </a:xfrm>
            <a:custGeom>
              <a:rect b="b" l="l" r="r" t="t"/>
              <a:pathLst>
                <a:path extrusionOk="0" h="1827" w="1890">
                  <a:moveTo>
                    <a:pt x="1749" y="0"/>
                  </a:moveTo>
                  <a:lnTo>
                    <a:pt x="1608" y="62"/>
                  </a:lnTo>
                  <a:lnTo>
                    <a:pt x="1687" y="228"/>
                  </a:lnTo>
                  <a:lnTo>
                    <a:pt x="220" y="843"/>
                  </a:lnTo>
                  <a:lnTo>
                    <a:pt x="141" y="659"/>
                  </a:lnTo>
                  <a:lnTo>
                    <a:pt x="1" y="711"/>
                  </a:lnTo>
                  <a:lnTo>
                    <a:pt x="220" y="1230"/>
                  </a:lnTo>
                  <a:lnTo>
                    <a:pt x="361" y="1177"/>
                  </a:lnTo>
                  <a:lnTo>
                    <a:pt x="291" y="1001"/>
                  </a:lnTo>
                  <a:lnTo>
                    <a:pt x="440" y="931"/>
                  </a:lnTo>
                  <a:lnTo>
                    <a:pt x="624" y="1019"/>
                  </a:lnTo>
                  <a:cubicBezTo>
                    <a:pt x="589" y="1080"/>
                    <a:pt x="563" y="1133"/>
                    <a:pt x="528" y="1186"/>
                  </a:cubicBezTo>
                  <a:cubicBezTo>
                    <a:pt x="501" y="1247"/>
                    <a:pt x="466" y="1300"/>
                    <a:pt x="440" y="1353"/>
                  </a:cubicBezTo>
                  <a:lnTo>
                    <a:pt x="405" y="1282"/>
                  </a:lnTo>
                  <a:lnTo>
                    <a:pt x="264" y="1344"/>
                  </a:lnTo>
                  <a:lnTo>
                    <a:pt x="466" y="1827"/>
                  </a:lnTo>
                  <a:lnTo>
                    <a:pt x="607" y="1766"/>
                  </a:lnTo>
                  <a:lnTo>
                    <a:pt x="510" y="1537"/>
                  </a:lnTo>
                  <a:cubicBezTo>
                    <a:pt x="554" y="1467"/>
                    <a:pt x="598" y="1388"/>
                    <a:pt x="642" y="1318"/>
                  </a:cubicBezTo>
                  <a:cubicBezTo>
                    <a:pt x="677" y="1239"/>
                    <a:pt x="721" y="1168"/>
                    <a:pt x="765" y="1098"/>
                  </a:cubicBezTo>
                  <a:cubicBezTo>
                    <a:pt x="818" y="1124"/>
                    <a:pt x="879" y="1151"/>
                    <a:pt x="923" y="1168"/>
                  </a:cubicBezTo>
                  <a:cubicBezTo>
                    <a:pt x="976" y="1195"/>
                    <a:pt x="1028" y="1221"/>
                    <a:pt x="1090" y="1247"/>
                  </a:cubicBezTo>
                  <a:lnTo>
                    <a:pt x="1160" y="1414"/>
                  </a:lnTo>
                  <a:lnTo>
                    <a:pt x="1301" y="1361"/>
                  </a:lnTo>
                  <a:lnTo>
                    <a:pt x="1099" y="878"/>
                  </a:lnTo>
                  <a:lnTo>
                    <a:pt x="958" y="931"/>
                  </a:lnTo>
                  <a:lnTo>
                    <a:pt x="1011" y="1054"/>
                  </a:lnTo>
                  <a:lnTo>
                    <a:pt x="1011" y="1054"/>
                  </a:lnTo>
                  <a:lnTo>
                    <a:pt x="616" y="861"/>
                  </a:lnTo>
                  <a:lnTo>
                    <a:pt x="1889" y="325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1" name="Google Shape;841;p41"/>
          <p:cNvSpPr txBox="1"/>
          <p:nvPr/>
        </p:nvSpPr>
        <p:spPr>
          <a:xfrm>
            <a:off x="4226950" y="987250"/>
            <a:ext cx="2147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980000"/>
                </a:solidFill>
                <a:latin typeface="Kalam"/>
                <a:ea typeface="Kalam"/>
                <a:cs typeface="Kalam"/>
                <a:sym typeface="Kalam"/>
              </a:rPr>
              <a:t>What do </a:t>
            </a:r>
            <a:r>
              <a:rPr b="1" i="1" lang="en" sz="3100">
                <a:solidFill>
                  <a:srgbClr val="980000"/>
                </a:solidFill>
                <a:latin typeface="Kalam"/>
                <a:ea typeface="Kalam"/>
                <a:cs typeface="Kalam"/>
                <a:sym typeface="Kalam"/>
              </a:rPr>
              <a:t>you</a:t>
            </a:r>
            <a:r>
              <a:rPr b="1" lang="en" sz="3100">
                <a:solidFill>
                  <a:srgbClr val="980000"/>
                </a:solidFill>
                <a:latin typeface="Kalam"/>
                <a:ea typeface="Kalam"/>
                <a:cs typeface="Kalam"/>
                <a:sym typeface="Kalam"/>
              </a:rPr>
              <a:t> know about it?</a:t>
            </a:r>
            <a:endParaRPr b="1" sz="3100">
              <a:solidFill>
                <a:srgbClr val="98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42"/>
          <p:cNvGrpSpPr/>
          <p:nvPr/>
        </p:nvGrpSpPr>
        <p:grpSpPr>
          <a:xfrm rot="-978796">
            <a:off x="271537" y="89125"/>
            <a:ext cx="1422696" cy="1049923"/>
            <a:chOff x="6409858" y="765723"/>
            <a:chExt cx="1553730" cy="1146624"/>
          </a:xfrm>
        </p:grpSpPr>
        <p:grpSp>
          <p:nvGrpSpPr>
            <p:cNvPr id="847" name="Google Shape;847;p42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848" name="Google Shape;848;p42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42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0" name="Google Shape;850;p42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851" name="Google Shape;851;p42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662C26">
                  <a:alpha val="3127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42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53" name="Google Shape;853;p42"/>
          <p:cNvSpPr txBox="1"/>
          <p:nvPr>
            <p:ph idx="1" type="subTitle"/>
          </p:nvPr>
        </p:nvSpPr>
        <p:spPr>
          <a:xfrm rot="-227028">
            <a:off x="721596" y="1381031"/>
            <a:ext cx="2832174" cy="74440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Botanical </a:t>
            </a:r>
            <a:br>
              <a:rPr lang="en" sz="1800"/>
            </a:br>
            <a:r>
              <a:rPr lang="en" sz="900"/>
              <a:t>of or relating to plants, or </a:t>
            </a:r>
            <a:r>
              <a:rPr b="1" lang="en" sz="900"/>
              <a:t>botany,</a:t>
            </a:r>
            <a:r>
              <a:rPr lang="en" sz="900"/>
              <a:t> which is a branch of biology that studies the properties and life stages of a plant</a:t>
            </a:r>
            <a:endParaRPr sz="9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54" name="Google Shape;854;p42"/>
          <p:cNvSpPr txBox="1"/>
          <p:nvPr/>
        </p:nvSpPr>
        <p:spPr>
          <a:xfrm rot="-201079">
            <a:off x="1413680" y="3846254"/>
            <a:ext cx="3530738" cy="5541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What was it used for?</a:t>
            </a:r>
            <a:endParaRPr sz="2400"/>
          </a:p>
        </p:txBody>
      </p:sp>
      <p:sp>
        <p:nvSpPr>
          <p:cNvPr id="855" name="Google Shape;855;p42"/>
          <p:cNvSpPr txBox="1"/>
          <p:nvPr/>
        </p:nvSpPr>
        <p:spPr>
          <a:xfrm rot="-178524">
            <a:off x="1040621" y="4182349"/>
            <a:ext cx="4276866" cy="9234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Botanical art was used as a way to study,  catalogue, and identify plants!</a:t>
            </a:r>
            <a:endParaRPr sz="1200"/>
          </a:p>
        </p:txBody>
      </p:sp>
      <p:sp>
        <p:nvSpPr>
          <p:cNvPr id="856" name="Google Shape;856;p42"/>
          <p:cNvSpPr txBox="1"/>
          <p:nvPr/>
        </p:nvSpPr>
        <p:spPr>
          <a:xfrm rot="-187412">
            <a:off x="3259227" y="1864180"/>
            <a:ext cx="1998569" cy="10927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Illustration</a:t>
            </a:r>
            <a:r>
              <a:rPr lang="en" sz="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br>
              <a:rPr lang="en" sz="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to provide with visual features, like that of a picture or diagram, intended to explain or make things clear</a:t>
            </a:r>
            <a:endParaRPr/>
          </a:p>
        </p:txBody>
      </p:sp>
      <p:sp>
        <p:nvSpPr>
          <p:cNvPr id="857" name="Google Shape;857;p42"/>
          <p:cNvSpPr txBox="1"/>
          <p:nvPr/>
        </p:nvSpPr>
        <p:spPr>
          <a:xfrm rot="-249168">
            <a:off x="1118303" y="3014461"/>
            <a:ext cx="4283547" cy="8620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Botanical Illustration</a:t>
            </a:r>
            <a:br>
              <a:rPr lang="en" sz="12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A visual picture or diagram intended to show plants and their biology which aids the study of its properties and life stages </a:t>
            </a:r>
            <a:endParaRPr sz="1000"/>
          </a:p>
        </p:txBody>
      </p:sp>
      <p:pic>
        <p:nvPicPr>
          <p:cNvPr id="858" name="Google Shape;85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72624">
            <a:off x="5370749" y="662999"/>
            <a:ext cx="3232003" cy="4582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9" name="Google Shape;859;p42"/>
          <p:cNvGrpSpPr/>
          <p:nvPr/>
        </p:nvGrpSpPr>
        <p:grpSpPr>
          <a:xfrm rot="990190">
            <a:off x="7999482" y="4360994"/>
            <a:ext cx="1052345" cy="784803"/>
            <a:chOff x="6409858" y="765723"/>
            <a:chExt cx="1553730" cy="1146624"/>
          </a:xfrm>
        </p:grpSpPr>
        <p:grpSp>
          <p:nvGrpSpPr>
            <p:cNvPr id="860" name="Google Shape;860;p42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861" name="Google Shape;861;p42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42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 cmpd="sng" w="11430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3" name="Google Shape;863;p42"/>
            <p:cNvGrpSpPr/>
            <p:nvPr/>
          </p:nvGrpSpPr>
          <p:grpSpPr>
            <a:xfrm>
              <a:off x="6409858" y="765723"/>
              <a:ext cx="1553730" cy="1146624"/>
              <a:chOff x="5464250" y="1319600"/>
              <a:chExt cx="114875" cy="84775"/>
            </a:xfrm>
          </p:grpSpPr>
          <p:sp>
            <p:nvSpPr>
              <p:cNvPr id="864" name="Google Shape;864;p42"/>
              <p:cNvSpPr/>
              <p:nvPr/>
            </p:nvSpPr>
            <p:spPr>
              <a:xfrm>
                <a:off x="5464250" y="1319600"/>
                <a:ext cx="114875" cy="84775"/>
              </a:xfrm>
              <a:custGeom>
                <a:rect b="b" l="l" r="r" t="t"/>
                <a:pathLst>
                  <a:path extrusionOk="0" h="3391" w="4595">
                    <a:moveTo>
                      <a:pt x="2741" y="0"/>
                    </a:moveTo>
                    <a:cubicBezTo>
                      <a:pt x="2715" y="0"/>
                      <a:pt x="2688" y="9"/>
                      <a:pt x="2671" y="18"/>
                    </a:cubicBezTo>
                    <a:cubicBezTo>
                      <a:pt x="2565" y="88"/>
                      <a:pt x="2504" y="202"/>
                      <a:pt x="2460" y="316"/>
                    </a:cubicBezTo>
                    <a:cubicBezTo>
                      <a:pt x="2319" y="650"/>
                      <a:pt x="2249" y="1019"/>
                      <a:pt x="2205" y="1379"/>
                    </a:cubicBezTo>
                    <a:cubicBezTo>
                      <a:pt x="2012" y="984"/>
                      <a:pt x="1722" y="650"/>
                      <a:pt x="1362" y="404"/>
                    </a:cubicBezTo>
                    <a:cubicBezTo>
                      <a:pt x="1204" y="299"/>
                      <a:pt x="1028" y="202"/>
                      <a:pt x="835" y="202"/>
                    </a:cubicBezTo>
                    <a:cubicBezTo>
                      <a:pt x="782" y="202"/>
                      <a:pt x="729" y="211"/>
                      <a:pt x="694" y="255"/>
                    </a:cubicBezTo>
                    <a:cubicBezTo>
                      <a:pt x="642" y="316"/>
                      <a:pt x="677" y="404"/>
                      <a:pt x="721" y="474"/>
                    </a:cubicBezTo>
                    <a:cubicBezTo>
                      <a:pt x="817" y="624"/>
                      <a:pt x="958" y="738"/>
                      <a:pt x="1098" y="843"/>
                    </a:cubicBezTo>
                    <a:cubicBezTo>
                      <a:pt x="1362" y="1028"/>
                      <a:pt x="1634" y="1195"/>
                      <a:pt x="1924" y="1326"/>
                    </a:cubicBezTo>
                    <a:cubicBezTo>
                      <a:pt x="1625" y="1230"/>
                      <a:pt x="1353" y="1160"/>
                      <a:pt x="1037" y="1142"/>
                    </a:cubicBezTo>
                    <a:cubicBezTo>
                      <a:pt x="982" y="1137"/>
                      <a:pt x="927" y="1135"/>
                      <a:pt x="872" y="1135"/>
                    </a:cubicBezTo>
                    <a:cubicBezTo>
                      <a:pt x="616" y="1135"/>
                      <a:pt x="356" y="1188"/>
                      <a:pt x="132" y="1318"/>
                    </a:cubicBezTo>
                    <a:cubicBezTo>
                      <a:pt x="62" y="1344"/>
                      <a:pt x="0" y="1406"/>
                      <a:pt x="0" y="1476"/>
                    </a:cubicBezTo>
                    <a:cubicBezTo>
                      <a:pt x="0" y="1555"/>
                      <a:pt x="79" y="1599"/>
                      <a:pt x="159" y="1625"/>
                    </a:cubicBezTo>
                    <a:cubicBezTo>
                      <a:pt x="282" y="1660"/>
                      <a:pt x="413" y="1669"/>
                      <a:pt x="536" y="1669"/>
                    </a:cubicBezTo>
                    <a:cubicBezTo>
                      <a:pt x="975" y="1660"/>
                      <a:pt x="1406" y="1608"/>
                      <a:pt x="1836" y="1546"/>
                    </a:cubicBezTo>
                    <a:lnTo>
                      <a:pt x="1836" y="1546"/>
                    </a:lnTo>
                    <a:cubicBezTo>
                      <a:pt x="1459" y="1739"/>
                      <a:pt x="1151" y="2012"/>
                      <a:pt x="896" y="2345"/>
                    </a:cubicBezTo>
                    <a:cubicBezTo>
                      <a:pt x="844" y="2416"/>
                      <a:pt x="800" y="2486"/>
                      <a:pt x="791" y="2565"/>
                    </a:cubicBezTo>
                    <a:cubicBezTo>
                      <a:pt x="782" y="2644"/>
                      <a:pt x="826" y="2741"/>
                      <a:pt x="905" y="2758"/>
                    </a:cubicBezTo>
                    <a:cubicBezTo>
                      <a:pt x="912" y="2759"/>
                      <a:pt x="919" y="2760"/>
                      <a:pt x="926" y="2760"/>
                    </a:cubicBezTo>
                    <a:cubicBezTo>
                      <a:pt x="972" y="2760"/>
                      <a:pt x="1016" y="2737"/>
                      <a:pt x="1054" y="2714"/>
                    </a:cubicBezTo>
                    <a:cubicBezTo>
                      <a:pt x="1511" y="2486"/>
                      <a:pt x="1863" y="2082"/>
                      <a:pt x="2196" y="1695"/>
                    </a:cubicBezTo>
                    <a:lnTo>
                      <a:pt x="2196" y="1695"/>
                    </a:lnTo>
                    <a:cubicBezTo>
                      <a:pt x="2012" y="2091"/>
                      <a:pt x="1915" y="2539"/>
                      <a:pt x="1906" y="2987"/>
                    </a:cubicBezTo>
                    <a:cubicBezTo>
                      <a:pt x="1898" y="3118"/>
                      <a:pt x="1915" y="3285"/>
                      <a:pt x="2021" y="3364"/>
                    </a:cubicBezTo>
                    <a:cubicBezTo>
                      <a:pt x="2047" y="3382"/>
                      <a:pt x="2073" y="3391"/>
                      <a:pt x="2100" y="3391"/>
                    </a:cubicBezTo>
                    <a:cubicBezTo>
                      <a:pt x="2161" y="3391"/>
                      <a:pt x="2205" y="3329"/>
                      <a:pt x="2231" y="3268"/>
                    </a:cubicBezTo>
                    <a:cubicBezTo>
                      <a:pt x="2460" y="2785"/>
                      <a:pt x="2539" y="2249"/>
                      <a:pt x="2592" y="1722"/>
                    </a:cubicBezTo>
                    <a:cubicBezTo>
                      <a:pt x="2644" y="2178"/>
                      <a:pt x="2820" y="2600"/>
                      <a:pt x="3057" y="2995"/>
                    </a:cubicBezTo>
                    <a:cubicBezTo>
                      <a:pt x="3127" y="3101"/>
                      <a:pt x="3206" y="3215"/>
                      <a:pt x="3338" y="3250"/>
                    </a:cubicBezTo>
                    <a:cubicBezTo>
                      <a:pt x="3356" y="3250"/>
                      <a:pt x="3373" y="3254"/>
                      <a:pt x="3391" y="3254"/>
                    </a:cubicBezTo>
                    <a:cubicBezTo>
                      <a:pt x="3400" y="3254"/>
                      <a:pt x="3408" y="3253"/>
                      <a:pt x="3417" y="3250"/>
                    </a:cubicBezTo>
                    <a:cubicBezTo>
                      <a:pt x="3444" y="3241"/>
                      <a:pt x="3470" y="3215"/>
                      <a:pt x="3488" y="3189"/>
                    </a:cubicBezTo>
                    <a:cubicBezTo>
                      <a:pt x="3575" y="3048"/>
                      <a:pt x="3523" y="2864"/>
                      <a:pt x="3461" y="2714"/>
                    </a:cubicBezTo>
                    <a:cubicBezTo>
                      <a:pt x="3329" y="2375"/>
                      <a:pt x="3173" y="2044"/>
                      <a:pt x="2943" y="1765"/>
                    </a:cubicBezTo>
                    <a:lnTo>
                      <a:pt x="2943" y="1765"/>
                    </a:lnTo>
                    <a:cubicBezTo>
                      <a:pt x="3120" y="1970"/>
                      <a:pt x="3789" y="2717"/>
                      <a:pt x="4146" y="2717"/>
                    </a:cubicBezTo>
                    <a:cubicBezTo>
                      <a:pt x="4211" y="2717"/>
                      <a:pt x="4265" y="2692"/>
                      <a:pt x="4304" y="2635"/>
                    </a:cubicBezTo>
                    <a:cubicBezTo>
                      <a:pt x="4594" y="2222"/>
                      <a:pt x="3277" y="1713"/>
                      <a:pt x="3277" y="1713"/>
                    </a:cubicBezTo>
                    <a:cubicBezTo>
                      <a:pt x="3584" y="1660"/>
                      <a:pt x="3883" y="1581"/>
                      <a:pt x="4181" y="1476"/>
                    </a:cubicBezTo>
                    <a:cubicBezTo>
                      <a:pt x="4287" y="1441"/>
                      <a:pt x="4401" y="1397"/>
                      <a:pt x="4471" y="1309"/>
                    </a:cubicBezTo>
                    <a:cubicBezTo>
                      <a:pt x="4498" y="1274"/>
                      <a:pt x="4524" y="1230"/>
                      <a:pt x="4515" y="1186"/>
                    </a:cubicBezTo>
                    <a:cubicBezTo>
                      <a:pt x="4515" y="1133"/>
                      <a:pt x="4471" y="1089"/>
                      <a:pt x="4427" y="1063"/>
                    </a:cubicBezTo>
                    <a:cubicBezTo>
                      <a:pt x="4375" y="1037"/>
                      <a:pt x="4322" y="1037"/>
                      <a:pt x="4269" y="1037"/>
                    </a:cubicBezTo>
                    <a:cubicBezTo>
                      <a:pt x="4261" y="1036"/>
                      <a:pt x="4253" y="1036"/>
                      <a:pt x="4245" y="1036"/>
                    </a:cubicBezTo>
                    <a:cubicBezTo>
                      <a:pt x="3779" y="1036"/>
                      <a:pt x="3323" y="1287"/>
                      <a:pt x="2952" y="1555"/>
                    </a:cubicBezTo>
                    <a:cubicBezTo>
                      <a:pt x="3215" y="1239"/>
                      <a:pt x="3452" y="896"/>
                      <a:pt x="3646" y="527"/>
                    </a:cubicBezTo>
                    <a:cubicBezTo>
                      <a:pt x="3672" y="474"/>
                      <a:pt x="3707" y="413"/>
                      <a:pt x="3707" y="352"/>
                    </a:cubicBezTo>
                    <a:cubicBezTo>
                      <a:pt x="3716" y="290"/>
                      <a:pt x="3690" y="220"/>
                      <a:pt x="3637" y="193"/>
                    </a:cubicBezTo>
                    <a:cubicBezTo>
                      <a:pt x="3613" y="179"/>
                      <a:pt x="3583" y="172"/>
                      <a:pt x="3553" y="172"/>
                    </a:cubicBezTo>
                    <a:cubicBezTo>
                      <a:pt x="3528" y="172"/>
                      <a:pt x="3502" y="177"/>
                      <a:pt x="3479" y="185"/>
                    </a:cubicBezTo>
                    <a:cubicBezTo>
                      <a:pt x="3215" y="246"/>
                      <a:pt x="3004" y="457"/>
                      <a:pt x="2864" y="694"/>
                    </a:cubicBezTo>
                    <a:cubicBezTo>
                      <a:pt x="2715" y="922"/>
                      <a:pt x="2618" y="1186"/>
                      <a:pt x="2486" y="1414"/>
                    </a:cubicBezTo>
                    <a:cubicBezTo>
                      <a:pt x="2574" y="1195"/>
                      <a:pt x="2653" y="966"/>
                      <a:pt x="2715" y="729"/>
                    </a:cubicBezTo>
                    <a:cubicBezTo>
                      <a:pt x="2776" y="527"/>
                      <a:pt x="2820" y="316"/>
                      <a:pt x="2802" y="106"/>
                    </a:cubicBezTo>
                    <a:cubicBezTo>
                      <a:pt x="2802" y="62"/>
                      <a:pt x="2785" y="18"/>
                      <a:pt x="2741" y="0"/>
                    </a:cubicBezTo>
                    <a:close/>
                  </a:path>
                </a:pathLst>
              </a:custGeom>
              <a:solidFill>
                <a:srgbClr val="662C26">
                  <a:alpha val="3127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42"/>
              <p:cNvSpPr/>
              <p:nvPr/>
            </p:nvSpPr>
            <p:spPr>
              <a:xfrm>
                <a:off x="5509275" y="1352250"/>
                <a:ext cx="29850" cy="10750"/>
              </a:xfrm>
              <a:custGeom>
                <a:rect b="b" l="l" r="r" t="t"/>
                <a:pathLst>
                  <a:path extrusionOk="0" h="430" w="1194">
                    <a:moveTo>
                      <a:pt x="297" y="0"/>
                    </a:moveTo>
                    <a:cubicBezTo>
                      <a:pt x="244" y="0"/>
                      <a:pt x="191" y="4"/>
                      <a:pt x="141" y="12"/>
                    </a:cubicBezTo>
                    <a:cubicBezTo>
                      <a:pt x="79" y="20"/>
                      <a:pt x="18" y="38"/>
                      <a:pt x="9" y="100"/>
                    </a:cubicBezTo>
                    <a:cubicBezTo>
                      <a:pt x="0" y="161"/>
                      <a:pt x="62" y="196"/>
                      <a:pt x="114" y="223"/>
                    </a:cubicBezTo>
                    <a:cubicBezTo>
                      <a:pt x="214" y="266"/>
                      <a:pt x="725" y="429"/>
                      <a:pt x="1004" y="429"/>
                    </a:cubicBezTo>
                    <a:cubicBezTo>
                      <a:pt x="1118" y="429"/>
                      <a:pt x="1194" y="402"/>
                      <a:pt x="1186" y="328"/>
                    </a:cubicBezTo>
                    <a:cubicBezTo>
                      <a:pt x="1177" y="187"/>
                      <a:pt x="966" y="126"/>
                      <a:pt x="852" y="91"/>
                    </a:cubicBezTo>
                    <a:cubicBezTo>
                      <a:pt x="681" y="43"/>
                      <a:pt x="484" y="0"/>
                      <a:pt x="2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6" name="Google Shape;866;p42"/>
          <p:cNvSpPr txBox="1"/>
          <p:nvPr>
            <p:ph type="title"/>
          </p:nvPr>
        </p:nvSpPr>
        <p:spPr>
          <a:xfrm rot="-148368">
            <a:off x="1742039" y="404041"/>
            <a:ext cx="5124572" cy="1169313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</a:rPr>
              <a:t>What is Botanical Illustration?</a:t>
            </a:r>
            <a:endParaRPr sz="3500">
              <a:solidFill>
                <a:schemeClr val="dk1"/>
              </a:solidFill>
            </a:endParaRPr>
          </a:p>
        </p:txBody>
      </p:sp>
      <p:sp>
        <p:nvSpPr>
          <p:cNvPr id="867" name="Google Shape;867;p42"/>
          <p:cNvSpPr txBox="1"/>
          <p:nvPr/>
        </p:nvSpPr>
        <p:spPr>
          <a:xfrm rot="-228044">
            <a:off x="6901133" y="241480"/>
            <a:ext cx="1629283" cy="400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  <a:latin typeface="Kalam"/>
                <a:ea typeface="Kalam"/>
                <a:cs typeface="Kalam"/>
                <a:sym typeface="Kalam"/>
              </a:rPr>
              <a:t>INTRODUCTION</a:t>
            </a:r>
            <a:endParaRPr b="1">
              <a:solidFill>
                <a:srgbClr val="98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5161">
            <a:off x="5642325" y="2528672"/>
            <a:ext cx="2114000" cy="2444179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43"/>
          <p:cNvSpPr txBox="1"/>
          <p:nvPr>
            <p:ph type="title"/>
          </p:nvPr>
        </p:nvSpPr>
        <p:spPr>
          <a:xfrm rot="-138510">
            <a:off x="1054890" y="1154433"/>
            <a:ext cx="6070026" cy="189813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History: The Early works</a:t>
            </a:r>
            <a:endParaRPr/>
          </a:p>
        </p:txBody>
      </p:sp>
      <p:sp>
        <p:nvSpPr>
          <p:cNvPr id="874" name="Google Shape;874;p43"/>
          <p:cNvSpPr/>
          <p:nvPr/>
        </p:nvSpPr>
        <p:spPr>
          <a:xfrm>
            <a:off x="7196125" y="3276200"/>
            <a:ext cx="1311300" cy="83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3"/>
          <p:cNvSpPr txBox="1"/>
          <p:nvPr/>
        </p:nvSpPr>
        <p:spPr>
          <a:xfrm rot="-309407">
            <a:off x="6717475" y="3263347"/>
            <a:ext cx="2026000" cy="8620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pecial Elite"/>
                <a:ea typeface="Special Elite"/>
                <a:cs typeface="Special Elite"/>
                <a:sym typeface="Special Elite"/>
              </a:rPr>
              <a:t>Let’s Explore!</a:t>
            </a:r>
            <a:endParaRPr sz="22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4"/>
          <p:cNvSpPr txBox="1"/>
          <p:nvPr/>
        </p:nvSpPr>
        <p:spPr>
          <a:xfrm>
            <a:off x="5554125" y="18932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chemeClr val="hlink"/>
              </a:solidFill>
            </a:endParaRPr>
          </a:p>
        </p:txBody>
      </p:sp>
      <p:sp>
        <p:nvSpPr>
          <p:cNvPr id="881" name="Google Shape;881;p44"/>
          <p:cNvSpPr txBox="1"/>
          <p:nvPr/>
        </p:nvSpPr>
        <p:spPr>
          <a:xfrm>
            <a:off x="1417450" y="3884025"/>
            <a:ext cx="4057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Palm t</a:t>
            </a: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rees appear at the top of this panel painted in red ochre different from kaolin or lime white humans and dogs herding camels.  Wadi Teshuinat, Acacus Mountains, Libya. 2013 © David Coulson/TARA 2013,2034.5117</a:t>
            </a:r>
            <a:b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</a:b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Special Elite"/>
                <a:ea typeface="Special Elite"/>
                <a:cs typeface="Special Elite"/>
                <a:sym typeface="Special Elite"/>
              </a:rPr>
              <a:t>Estimated 9th-</a:t>
            </a:r>
            <a:r>
              <a:rPr b="1" lang="en" sz="1000">
                <a:latin typeface="Special Elite"/>
                <a:ea typeface="Special Elite"/>
                <a:cs typeface="Special Elite"/>
                <a:sym typeface="Special Elite"/>
              </a:rPr>
              <a:t>3rd century BC</a:t>
            </a:r>
            <a:r>
              <a:rPr b="1" lang="en" sz="1000">
                <a:latin typeface="Special Elite"/>
                <a:ea typeface="Special Elite"/>
                <a:cs typeface="Special Elite"/>
                <a:sym typeface="Special Elite"/>
              </a:rPr>
              <a:t>.</a:t>
            </a: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b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</a:b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882" name="Google Shape;8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8250" y="469100"/>
            <a:ext cx="2571750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44"/>
          <p:cNvSpPr/>
          <p:nvPr/>
        </p:nvSpPr>
        <p:spPr>
          <a:xfrm flipH="1" rot="773591">
            <a:off x="6694423" y="181423"/>
            <a:ext cx="957733" cy="638310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44"/>
          <p:cNvSpPr/>
          <p:nvPr/>
        </p:nvSpPr>
        <p:spPr>
          <a:xfrm flipH="1" rot="1141016">
            <a:off x="6634791" y="3840161"/>
            <a:ext cx="957767" cy="638318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44"/>
          <p:cNvSpPr txBox="1"/>
          <p:nvPr/>
        </p:nvSpPr>
        <p:spPr>
          <a:xfrm>
            <a:off x="5405850" y="44996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A human figure bends at the waist and holds a plant in his hand. Libya. Date and exact location unknown.</a:t>
            </a: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886" name="Google Shape;88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125" y="595611"/>
            <a:ext cx="4846000" cy="3261365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44"/>
          <p:cNvSpPr/>
          <p:nvPr/>
        </p:nvSpPr>
        <p:spPr>
          <a:xfrm flipH="1" rot="3399354">
            <a:off x="406885" y="3372693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44"/>
          <p:cNvSpPr/>
          <p:nvPr/>
        </p:nvSpPr>
        <p:spPr>
          <a:xfrm flipH="1" rot="3399354">
            <a:off x="4959260" y="336893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44"/>
          <p:cNvSpPr txBox="1"/>
          <p:nvPr/>
        </p:nvSpPr>
        <p:spPr>
          <a:xfrm rot="-328926">
            <a:off x="-64257" y="332812"/>
            <a:ext cx="4506211" cy="6464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Libya (</a:t>
            </a:r>
            <a:r>
              <a:rPr lang="en" sz="30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North Africa)</a:t>
            </a:r>
            <a:endParaRPr sz="2800">
              <a:solidFill>
                <a:schemeClr val="accent6"/>
              </a:solidFill>
              <a:highlight>
                <a:schemeClr val="dk1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45"/>
          <p:cNvSpPr txBox="1"/>
          <p:nvPr/>
        </p:nvSpPr>
        <p:spPr>
          <a:xfrm>
            <a:off x="1473938" y="329810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Decorative uses of plants on wall paintings, carvings, and on ceramics or coins date back to at least ancient Egypt and Mesopotamia, more than 4,000 years ago.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895" name="Google Shape;8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450" y="470100"/>
            <a:ext cx="1921025" cy="25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500" y="3105950"/>
            <a:ext cx="2943726" cy="20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7677">
            <a:off x="1059975" y="515825"/>
            <a:ext cx="4617244" cy="25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45"/>
          <p:cNvSpPr txBox="1"/>
          <p:nvPr/>
        </p:nvSpPr>
        <p:spPr>
          <a:xfrm>
            <a:off x="4694263" y="3031500"/>
            <a:ext cx="838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Ancient egyptians depicting the papyrus plant</a:t>
            </a: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899" name="Google Shape;899;p45"/>
          <p:cNvSpPr/>
          <p:nvPr/>
        </p:nvSpPr>
        <p:spPr>
          <a:xfrm flipH="1" rot="1404804">
            <a:off x="6661602" y="115925"/>
            <a:ext cx="957754" cy="638316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45"/>
          <p:cNvSpPr/>
          <p:nvPr/>
        </p:nvSpPr>
        <p:spPr>
          <a:xfrm flipH="1" rot="3399354">
            <a:off x="8108072" y="2867368"/>
            <a:ext cx="957748" cy="638313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45"/>
          <p:cNvSpPr/>
          <p:nvPr/>
        </p:nvSpPr>
        <p:spPr>
          <a:xfrm flipH="1" rot="1222801">
            <a:off x="2721200" y="115916"/>
            <a:ext cx="957739" cy="638307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45"/>
          <p:cNvSpPr txBox="1"/>
          <p:nvPr/>
        </p:nvSpPr>
        <p:spPr>
          <a:xfrm rot="-1138993">
            <a:off x="-537720" y="207323"/>
            <a:ext cx="3370826" cy="10159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Egypt</a:t>
            </a:r>
            <a:r>
              <a:rPr lang="en" sz="27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 (North Africa)</a:t>
            </a:r>
            <a:endParaRPr sz="1100"/>
          </a:p>
        </p:txBody>
      </p:sp>
      <p:sp>
        <p:nvSpPr>
          <p:cNvPr id="903" name="Google Shape;903;p45"/>
          <p:cNvSpPr txBox="1"/>
          <p:nvPr/>
        </p:nvSpPr>
        <p:spPr>
          <a:xfrm>
            <a:off x="1377975" y="4620300"/>
            <a:ext cx="407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 u="sng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DID YOU KNOW? </a:t>
            </a:r>
            <a:r>
              <a:rPr i="1"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Cyperus papyrus, the papyrus plant, is where the word paper comes from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75" y="617400"/>
            <a:ext cx="5007626" cy="31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46"/>
          <p:cNvSpPr txBox="1"/>
          <p:nvPr/>
        </p:nvSpPr>
        <p:spPr>
          <a:xfrm>
            <a:off x="1410875" y="3720850"/>
            <a:ext cx="43332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earliest surviving illustrated botanical work is the Vienna Dioscorides. It is a copy of </a:t>
            </a: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Dioscorides’</a:t>
            </a:r>
            <a:r>
              <a:rPr lang="en" sz="13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i="1" lang="en" sz="13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De Materia Medica</a:t>
            </a:r>
            <a:r>
              <a:rPr lang="en" sz="13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,</a:t>
            </a:r>
            <a:r>
              <a:rPr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and was made in the year 512 for Juliana Anicia, daughter of the former Western Roman Emperor Olybrius.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910" name="Google Shape;910;p46"/>
          <p:cNvSpPr txBox="1"/>
          <p:nvPr/>
        </p:nvSpPr>
        <p:spPr>
          <a:xfrm>
            <a:off x="-113575" y="0"/>
            <a:ext cx="902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Constantinople, Roman Empire - (</a:t>
            </a:r>
            <a:r>
              <a:rPr lang="en" sz="21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Istanbul</a:t>
            </a:r>
            <a:r>
              <a:rPr lang="en" sz="2100">
                <a:solidFill>
                  <a:schemeClr val="accent6"/>
                </a:solidFill>
                <a:highlight>
                  <a:schemeClr val="dk1"/>
                </a:highlight>
                <a:latin typeface="Special Elite"/>
                <a:ea typeface="Special Elite"/>
                <a:cs typeface="Special Elite"/>
                <a:sym typeface="Special Elite"/>
              </a:rPr>
              <a:t>, Turkey)</a:t>
            </a:r>
            <a:endParaRPr sz="1900">
              <a:solidFill>
                <a:schemeClr val="accent6"/>
              </a:solidFill>
              <a:highlight>
                <a:schemeClr val="dk1"/>
              </a:highlight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911" name="Google Shape;91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3475" y="584997"/>
            <a:ext cx="2114000" cy="2444179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46"/>
          <p:cNvSpPr txBox="1"/>
          <p:nvPr/>
        </p:nvSpPr>
        <p:spPr>
          <a:xfrm>
            <a:off x="6010350" y="3389950"/>
            <a:ext cx="29001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pecial Elite"/>
                <a:ea typeface="Special Elite"/>
                <a:cs typeface="Special Elite"/>
                <a:sym typeface="Special Elite"/>
              </a:rPr>
              <a:t>Lived: 40 AD to 90 AD</a:t>
            </a:r>
            <a:br>
              <a:rPr lang="en" sz="1200"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Physician for the Roman Army, pharmacologist &amp; botanist.</a:t>
            </a:r>
            <a:b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b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His book</a:t>
            </a: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was the precursor to all modern </a:t>
            </a: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pharmacopoeias</a:t>
            </a: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, and was used for 1500 years.</a:t>
            </a:r>
            <a:b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latin typeface="Special Elite"/>
                <a:ea typeface="Special Elite"/>
                <a:cs typeface="Special Elite"/>
                <a:sym typeface="Special Elite"/>
              </a:rPr>
              <a:t>Shared all over the world via roman trading routes.</a:t>
            </a:r>
            <a:endParaRPr sz="10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913" name="Google Shape;913;p46"/>
          <p:cNvSpPr txBox="1"/>
          <p:nvPr/>
        </p:nvSpPr>
        <p:spPr>
          <a:xfrm>
            <a:off x="5570675" y="2901870"/>
            <a:ext cx="2979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1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Pedanius Dioscorides</a:t>
            </a:r>
            <a:br>
              <a:rPr lang="en" sz="19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</a:br>
            <a:r>
              <a:rPr lang="en" sz="1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(Peh-dany-us Dye-o-scor-ridies)</a:t>
            </a:r>
            <a:endParaRPr sz="10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914" name="Google Shape;914;p46"/>
          <p:cNvSpPr/>
          <p:nvPr/>
        </p:nvSpPr>
        <p:spPr>
          <a:xfrm flipH="1" rot="-588016">
            <a:off x="5601530" y="478902"/>
            <a:ext cx="850567" cy="463657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46"/>
          <p:cNvSpPr/>
          <p:nvPr/>
        </p:nvSpPr>
        <p:spPr>
          <a:xfrm flipH="1" rot="3399345">
            <a:off x="7582118" y="454814"/>
            <a:ext cx="971030" cy="511847"/>
          </a:xfrm>
          <a:custGeom>
            <a:rect b="b" l="l" r="r" t="t"/>
            <a:pathLst>
              <a:path extrusionOk="0" h="7994" w="12430">
                <a:moveTo>
                  <a:pt x="1355" y="0"/>
                </a:moveTo>
                <a:lnTo>
                  <a:pt x="1623" y="596"/>
                </a:lnTo>
                <a:lnTo>
                  <a:pt x="1266" y="834"/>
                </a:lnTo>
                <a:lnTo>
                  <a:pt x="1295" y="1325"/>
                </a:lnTo>
                <a:lnTo>
                  <a:pt x="908" y="1906"/>
                </a:lnTo>
                <a:lnTo>
                  <a:pt x="908" y="2278"/>
                </a:lnTo>
                <a:lnTo>
                  <a:pt x="789" y="2546"/>
                </a:lnTo>
                <a:lnTo>
                  <a:pt x="506" y="2739"/>
                </a:lnTo>
                <a:lnTo>
                  <a:pt x="596" y="3364"/>
                </a:lnTo>
                <a:lnTo>
                  <a:pt x="0" y="3856"/>
                </a:lnTo>
                <a:lnTo>
                  <a:pt x="10866" y="7994"/>
                </a:lnTo>
                <a:lnTo>
                  <a:pt x="11194" y="7026"/>
                </a:lnTo>
                <a:lnTo>
                  <a:pt x="11149" y="6460"/>
                </a:lnTo>
                <a:lnTo>
                  <a:pt x="11745" y="6148"/>
                </a:lnTo>
                <a:lnTo>
                  <a:pt x="11506" y="5404"/>
                </a:lnTo>
                <a:lnTo>
                  <a:pt x="11879" y="5240"/>
                </a:lnTo>
                <a:lnTo>
                  <a:pt x="11923" y="4734"/>
                </a:lnTo>
                <a:lnTo>
                  <a:pt x="12429" y="4213"/>
                </a:lnTo>
                <a:lnTo>
                  <a:pt x="1355" y="0"/>
                </a:lnTo>
                <a:close/>
              </a:path>
            </a:pathLst>
          </a:custGeom>
          <a:solidFill>
            <a:schemeClr val="accent3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46"/>
          <p:cNvSpPr txBox="1"/>
          <p:nvPr/>
        </p:nvSpPr>
        <p:spPr>
          <a:xfrm>
            <a:off x="2457750" y="4620300"/>
            <a:ext cx="355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 u="sng">
                <a:solidFill>
                  <a:schemeClr val="accent4"/>
                </a:solidFill>
                <a:latin typeface="Kalam"/>
                <a:ea typeface="Kalam"/>
                <a:cs typeface="Kalam"/>
                <a:sym typeface="Kalam"/>
              </a:rPr>
              <a:t>DID YOU KNOW? </a:t>
            </a:r>
            <a:r>
              <a:rPr i="1"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Ancient Greeks and Romans used carrots to treat </a:t>
            </a:r>
            <a:r>
              <a:rPr i="1" lang="en" sz="11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stomach aches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US Great Outdoors Month by Slidesgo">
  <a:themeElements>
    <a:clrScheme name="Simple Light">
      <a:dk1>
        <a:srgbClr val="000000"/>
      </a:dk1>
      <a:lt1>
        <a:srgbClr val="04303A"/>
      </a:lt1>
      <a:dk2>
        <a:srgbClr val="648E71"/>
      </a:dk2>
      <a:lt2>
        <a:srgbClr val="AED080"/>
      </a:lt2>
      <a:accent1>
        <a:srgbClr val="F6EFD3"/>
      </a:accent1>
      <a:accent2>
        <a:srgbClr val="FABC6E"/>
      </a:accent2>
      <a:accent3>
        <a:srgbClr val="EF7963"/>
      </a:accent3>
      <a:accent4>
        <a:srgbClr val="662C26"/>
      </a:accent4>
      <a:accent5>
        <a:srgbClr val="B6DFE7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